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44" r:id="rId2"/>
    <p:sldMasterId id="2147483758" r:id="rId3"/>
    <p:sldMasterId id="2147483774" r:id="rId4"/>
    <p:sldMasterId id="2147483795" r:id="rId5"/>
    <p:sldMasterId id="2147483808" r:id="rId6"/>
  </p:sldMasterIdLst>
  <p:notesMasterIdLst>
    <p:notesMasterId r:id="rId27"/>
  </p:notesMasterIdLst>
  <p:sldIdLst>
    <p:sldId id="4284" r:id="rId7"/>
    <p:sldId id="2147373804" r:id="rId8"/>
    <p:sldId id="2237" r:id="rId9"/>
    <p:sldId id="2302" r:id="rId10"/>
    <p:sldId id="1906" r:id="rId11"/>
    <p:sldId id="4314" r:id="rId12"/>
    <p:sldId id="4312" r:id="rId13"/>
    <p:sldId id="4294" r:id="rId14"/>
    <p:sldId id="281" r:id="rId15"/>
    <p:sldId id="295" r:id="rId16"/>
    <p:sldId id="297" r:id="rId17"/>
    <p:sldId id="298" r:id="rId18"/>
    <p:sldId id="296" r:id="rId19"/>
    <p:sldId id="286" r:id="rId20"/>
    <p:sldId id="4292" r:id="rId21"/>
    <p:sldId id="3380" r:id="rId22"/>
    <p:sldId id="2344" r:id="rId23"/>
    <p:sldId id="601" r:id="rId24"/>
    <p:sldId id="2147373803" r:id="rId25"/>
    <p:sldId id="33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tavio OLIVEIRA" initials="OO" lastIdx="1" clrIdx="0">
    <p:extLst>
      <p:ext uri="{19B8F6BF-5375-455C-9EA6-DF929625EA0E}">
        <p15:presenceInfo xmlns:p15="http://schemas.microsoft.com/office/powerpoint/2012/main" userId="S::OOliveira@afcac.org::08dbbfb6-0a93-48e9-86f4-2b9c4afda5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7059"/>
    <a:srgbClr val="00A44A"/>
    <a:srgbClr val="00B050"/>
    <a:srgbClr val="B9B9B9"/>
    <a:srgbClr val="00D661"/>
    <a:srgbClr val="92D050"/>
    <a:srgbClr val="F29B26"/>
    <a:srgbClr val="E5E135"/>
    <a:srgbClr val="C8C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CC276-FA61-4127-9059-E18DC9A3EE17}" v="1" dt="2024-10-08T14:46:28.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660"/>
  </p:normalViewPr>
  <p:slideViewPr>
    <p:cSldViewPr snapToGrid="0">
      <p:cViewPr varScale="1">
        <p:scale>
          <a:sx n="60" d="100"/>
          <a:sy n="60" d="100"/>
        </p:scale>
        <p:origin x="998"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ert Kibe" userId="d6f1732ad0498f0d" providerId="LiveId" clId="{077CC276-FA61-4127-9059-E18DC9A3EE17}"/>
    <pc:docChg chg="addSld modSld">
      <pc:chgData name="Gilbert Kibe" userId="d6f1732ad0498f0d" providerId="LiveId" clId="{077CC276-FA61-4127-9059-E18DC9A3EE17}" dt="2024-10-08T14:48:05.395" v="11" actId="1076"/>
      <pc:docMkLst>
        <pc:docMk/>
      </pc:docMkLst>
      <pc:sldChg chg="addSp modSp new mod">
        <pc:chgData name="Gilbert Kibe" userId="d6f1732ad0498f0d" providerId="LiveId" clId="{077CC276-FA61-4127-9059-E18DC9A3EE17}" dt="2024-10-08T14:48:05.395" v="11" actId="1076"/>
        <pc:sldMkLst>
          <pc:docMk/>
          <pc:sldMk cId="534557993" sldId="2147373804"/>
        </pc:sldMkLst>
        <pc:spChg chg="mod">
          <ac:chgData name="Gilbert Kibe" userId="d6f1732ad0498f0d" providerId="LiveId" clId="{077CC276-FA61-4127-9059-E18DC9A3EE17}" dt="2024-10-08T14:47:59.906" v="10" actId="14100"/>
          <ac:spMkLst>
            <pc:docMk/>
            <pc:sldMk cId="534557993" sldId="2147373804"/>
            <ac:spMk id="2" creationId="{2BBF191B-AF54-C6C3-AE95-06E85D59C9B0}"/>
          </ac:spMkLst>
        </pc:spChg>
        <pc:spChg chg="mod">
          <ac:chgData name="Gilbert Kibe" userId="d6f1732ad0498f0d" providerId="LiveId" clId="{077CC276-FA61-4127-9059-E18DC9A3EE17}" dt="2024-10-08T14:48:05.395" v="11" actId="1076"/>
          <ac:spMkLst>
            <pc:docMk/>
            <pc:sldMk cId="534557993" sldId="2147373804"/>
            <ac:spMk id="3" creationId="{3FC5C9EC-CE9B-7603-F661-F02B9560DAC1}"/>
          </ac:spMkLst>
        </pc:spChg>
        <pc:picChg chg="add mod">
          <ac:chgData name="Gilbert Kibe" userId="d6f1732ad0498f0d" providerId="LiveId" clId="{077CC276-FA61-4127-9059-E18DC9A3EE17}" dt="2024-10-08T14:47:37.335" v="8" actId="14100"/>
          <ac:picMkLst>
            <pc:docMk/>
            <pc:sldMk cId="534557993" sldId="2147373804"/>
            <ac:picMk id="5" creationId="{2EDFB0EE-35E4-E80F-01DF-7B4E9189BF4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affaellairie\Downloads\EAC%20-%20Diect%20fligh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79962898545348E-2"/>
          <c:y val="3.871748336358137E-2"/>
          <c:w val="0.90044517113682843"/>
          <c:h val="0.73259537657611307"/>
        </c:manualLayout>
      </c:layout>
      <c:barChart>
        <c:barDir val="col"/>
        <c:grouping val="clustered"/>
        <c:varyColors val="0"/>
        <c:ser>
          <c:idx val="0"/>
          <c:order val="0"/>
          <c:spPr>
            <a:solidFill>
              <a:schemeClr val="accent1"/>
            </a:solidFill>
            <a:ln>
              <a:noFill/>
            </a:ln>
            <a:effectLst/>
          </c:spPr>
          <c:invertIfNegative val="0"/>
          <c:cat>
            <c:strRef>
              <c:f>Sheet2!$A$1:$A$54</c:f>
              <c:strCache>
                <c:ptCount val="54"/>
                <c:pt idx="0">
                  <c:v>Central African Republic</c:v>
                </c:pt>
                <c:pt idx="1">
                  <c:v>Angola</c:v>
                </c:pt>
                <c:pt idx="2">
                  <c:v>Guinea-Bissau</c:v>
                </c:pt>
                <c:pt idx="3">
                  <c:v>Algeria</c:v>
                </c:pt>
                <c:pt idx="4">
                  <c:v>Sudan</c:v>
                </c:pt>
                <c:pt idx="5">
                  <c:v>Democratic Republic of the Congo</c:v>
                </c:pt>
                <c:pt idx="6">
                  <c:v>Seychelles</c:v>
                </c:pt>
                <c:pt idx="7">
                  <c:v>Djibouti</c:v>
                </c:pt>
                <c:pt idx="8">
                  <c:v>Mauritania</c:v>
                </c:pt>
                <c:pt idx="9">
                  <c:v>Liberia</c:v>
                </c:pt>
                <c:pt idx="10">
                  <c:v>Eswatini</c:v>
                </c:pt>
                <c:pt idx="11">
                  <c:v>Uganda</c:v>
                </c:pt>
                <c:pt idx="12">
                  <c:v>Tanzania</c:v>
                </c:pt>
                <c:pt idx="13">
                  <c:v>Lesotho</c:v>
                </c:pt>
                <c:pt idx="14">
                  <c:v>Chad</c:v>
                </c:pt>
                <c:pt idx="15">
                  <c:v>Somalia</c:v>
                </c:pt>
                <c:pt idx="16">
                  <c:v>Niger</c:v>
                </c:pt>
                <c:pt idx="17">
                  <c:v>Congo (Republic of the Congo)</c:v>
                </c:pt>
                <c:pt idx="18">
                  <c:v>Zambia</c:v>
                </c:pt>
                <c:pt idx="19">
                  <c:v>Guinea</c:v>
                </c:pt>
                <c:pt idx="20">
                  <c:v>Comoros</c:v>
                </c:pt>
                <c:pt idx="21">
                  <c:v>South Sudan</c:v>
                </c:pt>
                <c:pt idx="22">
                  <c:v>Malawi</c:v>
                </c:pt>
                <c:pt idx="23">
                  <c:v>Madagascar</c:v>
                </c:pt>
                <c:pt idx="24">
                  <c:v>Nigeria</c:v>
                </c:pt>
                <c:pt idx="25">
                  <c:v>Tunisia</c:v>
                </c:pt>
                <c:pt idx="26">
                  <c:v>Burundi</c:v>
                </c:pt>
                <c:pt idx="27">
                  <c:v>Egypt</c:v>
                </c:pt>
                <c:pt idx="28">
                  <c:v>Côte d'Ivoire</c:v>
                </c:pt>
                <c:pt idx="29">
                  <c:v>Gabon</c:v>
                </c:pt>
                <c:pt idx="30">
                  <c:v>Equatorial Guinea</c:v>
                </c:pt>
                <c:pt idx="31">
                  <c:v>Mauritius</c:v>
                </c:pt>
                <c:pt idx="32">
                  <c:v>Senegal</c:v>
                </c:pt>
                <c:pt idx="33">
                  <c:v>Zimbabwe</c:v>
                </c:pt>
                <c:pt idx="34">
                  <c:v>Morocco</c:v>
                </c:pt>
                <c:pt idx="35">
                  <c:v>Ghana</c:v>
                </c:pt>
                <c:pt idx="36">
                  <c:v>Eritrea</c:v>
                </c:pt>
                <c:pt idx="37">
                  <c:v>Burkina Faso</c:v>
                </c:pt>
                <c:pt idx="38">
                  <c:v>Libya</c:v>
                </c:pt>
                <c:pt idx="39">
                  <c:v>Namibia</c:v>
                </c:pt>
                <c:pt idx="40">
                  <c:v>São Tomé and Príncipe</c:v>
                </c:pt>
                <c:pt idx="41">
                  <c:v>Kenya</c:v>
                </c:pt>
                <c:pt idx="42">
                  <c:v>Sierra Leone</c:v>
                </c:pt>
                <c:pt idx="43">
                  <c:v>Mozambique</c:v>
                </c:pt>
                <c:pt idx="44">
                  <c:v>Mali</c:v>
                </c:pt>
                <c:pt idx="45">
                  <c:v>Cape Verde</c:v>
                </c:pt>
                <c:pt idx="46">
                  <c:v>Benin</c:v>
                </c:pt>
                <c:pt idx="47">
                  <c:v>Ethiopia</c:v>
                </c:pt>
                <c:pt idx="48">
                  <c:v>Botswana</c:v>
                </c:pt>
                <c:pt idx="49">
                  <c:v>Togo</c:v>
                </c:pt>
                <c:pt idx="50">
                  <c:v>Rwanda</c:v>
                </c:pt>
                <c:pt idx="51">
                  <c:v>Gambia</c:v>
                </c:pt>
                <c:pt idx="52">
                  <c:v>South Africa</c:v>
                </c:pt>
                <c:pt idx="53">
                  <c:v>Cameroon</c:v>
                </c:pt>
              </c:strCache>
            </c:strRef>
          </c:cat>
          <c:val>
            <c:numRef>
              <c:f>Sheet2!$B$1:$B$54</c:f>
              <c:numCache>
                <c:formatCode>0%</c:formatCode>
                <c:ptCount val="54"/>
                <c:pt idx="0">
                  <c:v>1.0210084033613445</c:v>
                </c:pt>
                <c:pt idx="1">
                  <c:v>0.94615119088712474</c:v>
                </c:pt>
                <c:pt idx="2">
                  <c:v>0.94125326370757179</c:v>
                </c:pt>
                <c:pt idx="3">
                  <c:v>0.93967617137125659</c:v>
                </c:pt>
                <c:pt idx="4">
                  <c:v>0.84245614035087713</c:v>
                </c:pt>
                <c:pt idx="5">
                  <c:v>0.81555423122765192</c:v>
                </c:pt>
                <c:pt idx="6">
                  <c:v>0.79421885753613208</c:v>
                </c:pt>
                <c:pt idx="7">
                  <c:v>0.79123887748117727</c:v>
                </c:pt>
                <c:pt idx="8">
                  <c:v>0.77581733264141162</c:v>
                </c:pt>
                <c:pt idx="9">
                  <c:v>0.74125071715433155</c:v>
                </c:pt>
                <c:pt idx="10">
                  <c:v>0.73055028462998095</c:v>
                </c:pt>
                <c:pt idx="11">
                  <c:v>0.69375148491328109</c:v>
                </c:pt>
                <c:pt idx="12">
                  <c:v>0.68404907975460127</c:v>
                </c:pt>
                <c:pt idx="13">
                  <c:v>0.6684587813620072</c:v>
                </c:pt>
                <c:pt idx="14">
                  <c:v>0.64371047083626132</c:v>
                </c:pt>
                <c:pt idx="15">
                  <c:v>0.63522238163558098</c:v>
                </c:pt>
                <c:pt idx="16">
                  <c:v>0.63300492610837433</c:v>
                </c:pt>
                <c:pt idx="17">
                  <c:v>0.62592161428017079</c:v>
                </c:pt>
                <c:pt idx="18">
                  <c:v>0.59522008773256696</c:v>
                </c:pt>
                <c:pt idx="19">
                  <c:v>0.59185213127121838</c:v>
                </c:pt>
                <c:pt idx="20">
                  <c:v>0.58599508599508598</c:v>
                </c:pt>
                <c:pt idx="21">
                  <c:v>0.57477797513321494</c:v>
                </c:pt>
                <c:pt idx="22">
                  <c:v>0.55790960451977401</c:v>
                </c:pt>
                <c:pt idx="23">
                  <c:v>0.55002165439584239</c:v>
                </c:pt>
                <c:pt idx="24">
                  <c:v>0.54482575152966206</c:v>
                </c:pt>
                <c:pt idx="25">
                  <c:v>0.54017225864507001</c:v>
                </c:pt>
                <c:pt idx="26">
                  <c:v>0.53277310924369747</c:v>
                </c:pt>
                <c:pt idx="27">
                  <c:v>0.52954137424514436</c:v>
                </c:pt>
                <c:pt idx="28">
                  <c:v>0.52685366383996524</c:v>
                </c:pt>
                <c:pt idx="29">
                  <c:v>0.5201505757307352</c:v>
                </c:pt>
                <c:pt idx="30">
                  <c:v>0.51488283723875872</c:v>
                </c:pt>
                <c:pt idx="31">
                  <c:v>0.50720309205903014</c:v>
                </c:pt>
                <c:pt idx="32">
                  <c:v>0.50219160926737627</c:v>
                </c:pt>
                <c:pt idx="33">
                  <c:v>0.49140515690585646</c:v>
                </c:pt>
                <c:pt idx="34">
                  <c:v>0.48068210420337276</c:v>
                </c:pt>
                <c:pt idx="35">
                  <c:v>0.47428758598100229</c:v>
                </c:pt>
                <c:pt idx="36">
                  <c:v>0.47217125382262998</c:v>
                </c:pt>
                <c:pt idx="37">
                  <c:v>0.46837183718371839</c:v>
                </c:pt>
                <c:pt idx="38">
                  <c:v>0.46777335478953158</c:v>
                </c:pt>
                <c:pt idx="39">
                  <c:v>0.46701359744838</c:v>
                </c:pt>
                <c:pt idx="40">
                  <c:v>0.46086956521739131</c:v>
                </c:pt>
                <c:pt idx="41">
                  <c:v>0.45936465589644782</c:v>
                </c:pt>
                <c:pt idx="42">
                  <c:v>0.45276653171390013</c:v>
                </c:pt>
                <c:pt idx="43">
                  <c:v>0.45124282982791591</c:v>
                </c:pt>
                <c:pt idx="44">
                  <c:v>0.44233233660828708</c:v>
                </c:pt>
                <c:pt idx="45">
                  <c:v>0.43855693348365271</c:v>
                </c:pt>
                <c:pt idx="46">
                  <c:v>0.43571250932603822</c:v>
                </c:pt>
                <c:pt idx="47">
                  <c:v>0.42465410901816969</c:v>
                </c:pt>
                <c:pt idx="48">
                  <c:v>0.41586206896551725</c:v>
                </c:pt>
                <c:pt idx="49">
                  <c:v>0.39742489270386261</c:v>
                </c:pt>
                <c:pt idx="50">
                  <c:v>0.38917158558925297</c:v>
                </c:pt>
                <c:pt idx="51">
                  <c:v>0.35545556805399325</c:v>
                </c:pt>
                <c:pt idx="52">
                  <c:v>0.30536405704032488</c:v>
                </c:pt>
                <c:pt idx="53">
                  <c:v>0.24346180316586372</c:v>
                </c:pt>
              </c:numCache>
            </c:numRef>
          </c:val>
          <c:extLst>
            <c:ext xmlns:c16="http://schemas.microsoft.com/office/drawing/2014/chart" uri="{C3380CC4-5D6E-409C-BE32-E72D297353CC}">
              <c16:uniqueId val="{00000000-66B5-43CE-A988-0782C99FE6A4}"/>
            </c:ext>
          </c:extLst>
        </c:ser>
        <c:dLbls>
          <c:showLegendKey val="0"/>
          <c:showVal val="0"/>
          <c:showCatName val="0"/>
          <c:showSerName val="0"/>
          <c:showPercent val="0"/>
          <c:showBubbleSize val="0"/>
        </c:dLbls>
        <c:gapWidth val="219"/>
        <c:overlap val="-27"/>
        <c:axId val="867340512"/>
        <c:axId val="867336576"/>
      </c:barChart>
      <c:catAx>
        <c:axId val="86734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867336576"/>
        <c:crosses val="autoZero"/>
        <c:auto val="1"/>
        <c:lblAlgn val="ctr"/>
        <c:lblOffset val="100"/>
        <c:tickLblSkip val="1"/>
        <c:noMultiLvlLbl val="0"/>
      </c:catAx>
      <c:valAx>
        <c:axId val="8673365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Growth in Intra-Africa Traffic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ID4096"/>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86734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24347011689614E-2"/>
          <c:y val="3.0558381529742412E-2"/>
          <c:w val="0.96141454785112213"/>
          <c:h val="0.80457993635751268"/>
        </c:manualLayout>
      </c:layout>
      <c:barChart>
        <c:barDir val="col"/>
        <c:grouping val="clustered"/>
        <c:varyColors val="0"/>
        <c:ser>
          <c:idx val="0"/>
          <c:order val="0"/>
          <c:tx>
            <c:strRef>
              <c:f>Feuil1!$N$25</c:f>
              <c:strCache>
                <c:ptCount val="1"/>
                <c:pt idx="0">
                  <c:v>Count of Arr IATA Country Code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D183-F746-A6F0-B80B4B31BDBB}"/>
              </c:ext>
            </c:extLst>
          </c:dPt>
          <c:dPt>
            <c:idx val="1"/>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D183-F746-A6F0-B80B4B31BDBB}"/>
              </c:ext>
            </c:extLst>
          </c:dPt>
          <c:dPt>
            <c:idx val="2"/>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D183-F746-A6F0-B80B4B31BDBB}"/>
              </c:ext>
            </c:extLst>
          </c:dPt>
          <c:dPt>
            <c:idx val="3"/>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D183-F746-A6F0-B80B4B31BDBB}"/>
              </c:ext>
            </c:extLst>
          </c:dPt>
          <c:dPt>
            <c:idx val="4"/>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D183-F746-A6F0-B80B4B31BDBB}"/>
              </c:ext>
            </c:extLst>
          </c:dPt>
          <c:dPt>
            <c:idx val="5"/>
            <c:invertIfNegative val="0"/>
            <c:bubble3D val="0"/>
            <c:spPr>
              <a:solidFill>
                <a:srgbClr val="FFA4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B-D183-F746-A6F0-B80B4B31BDBB}"/>
              </c:ext>
            </c:extLst>
          </c:dPt>
          <c:dPt>
            <c:idx val="6"/>
            <c:invertIfNegative val="0"/>
            <c:bubble3D val="0"/>
            <c:spPr>
              <a:solidFill>
                <a:srgbClr val="FFA4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D-D183-F746-A6F0-B80B4B31BDBB}"/>
              </c:ext>
            </c:extLst>
          </c:dPt>
          <c:dPt>
            <c:idx val="7"/>
            <c:invertIfNegative val="0"/>
            <c:bubble3D val="0"/>
            <c:spPr>
              <a:solidFill>
                <a:srgbClr val="FFA4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F-D183-F746-A6F0-B80B4B31BDBB}"/>
              </c:ext>
            </c:extLst>
          </c:dPt>
          <c:dPt>
            <c:idx val="8"/>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1-D183-F746-A6F0-B80B4B31BDBB}"/>
              </c:ext>
            </c:extLst>
          </c:dPt>
          <c:dPt>
            <c:idx val="9"/>
            <c:invertIfNegative val="0"/>
            <c:bubble3D val="0"/>
            <c:spPr>
              <a:solidFill>
                <a:srgbClr val="FFA4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3-D183-F746-A6F0-B80B4B31BDBB}"/>
              </c:ext>
            </c:extLst>
          </c:dPt>
          <c:dPt>
            <c:idx val="10"/>
            <c:invertIfNegative val="0"/>
            <c:bubble3D val="0"/>
            <c:spPr>
              <a:solidFill>
                <a:srgbClr val="FFA4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5-D183-F746-A6F0-B80B4B31BDBB}"/>
              </c:ext>
            </c:extLst>
          </c:dPt>
          <c:dPt>
            <c:idx val="11"/>
            <c:invertIfNegative val="0"/>
            <c:bubble3D val="0"/>
            <c:spPr>
              <a:solidFill>
                <a:srgbClr val="FFA4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7-D183-F746-A6F0-B80B4B31BDBB}"/>
              </c:ext>
            </c:extLst>
          </c:dPt>
          <c:dPt>
            <c:idx val="12"/>
            <c:invertIfNegative val="0"/>
            <c:bubble3D val="0"/>
            <c:spPr>
              <a:solidFill>
                <a:srgbClr val="FFA4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9-D183-F746-A6F0-B80B4B31BDBB}"/>
              </c:ext>
            </c:extLst>
          </c:dPt>
          <c:dPt>
            <c:idx val="13"/>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B-D183-F746-A6F0-B80B4B31BDBB}"/>
              </c:ext>
            </c:extLst>
          </c:dPt>
          <c:dPt>
            <c:idx val="14"/>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D-D183-F746-A6F0-B80B4B31BDBB}"/>
              </c:ext>
            </c:extLst>
          </c:dPt>
          <c:dPt>
            <c:idx val="15"/>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F-D183-F746-A6F0-B80B4B31BDBB}"/>
              </c:ext>
            </c:extLst>
          </c:dPt>
          <c:dPt>
            <c:idx val="16"/>
            <c:invertIfNegative val="0"/>
            <c:bubble3D val="0"/>
            <c:spPr>
              <a:solidFill>
                <a:srgbClr val="FFA4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21-D183-F746-A6F0-B80B4B31BDBB}"/>
              </c:ext>
            </c:extLst>
          </c:dPt>
          <c:dPt>
            <c:idx val="17"/>
            <c:invertIfNegative val="0"/>
            <c:bubble3D val="0"/>
            <c:spPr>
              <a:solidFill>
                <a:srgbClr val="92D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23-D183-F746-A6F0-B80B4B31BDBB}"/>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schemeClr>
                    </a:solidFill>
                    <a:latin typeface="+mn-lt"/>
                    <a:ea typeface="+mn-ea"/>
                    <a:cs typeface="+mn-cs"/>
                  </a:defRPr>
                </a:pPr>
                <a:endParaRPr lang="LID4096"/>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(Feuil1!$M$26:$M$30,Feuil1!$M$39:$M$41,Feuil1!$M$52,Feuil1!$M$61,Feuil1!$M$63,Feuil1!$M$65,Feuil1!$M$67,Feuil1!$M$75:$M$79)</c:f>
              <c:strCache>
                <c:ptCount val="18"/>
                <c:pt idx="0">
                  <c:v>Eswatini</c:v>
                </c:pt>
                <c:pt idx="1">
                  <c:v>Lesotho</c:v>
                </c:pt>
                <c:pt idx="2">
                  <c:v>Djibouti</c:v>
                </c:pt>
                <c:pt idx="3">
                  <c:v>Sao Tome</c:v>
                </c:pt>
                <c:pt idx="4">
                  <c:v>Botswana</c:v>
                </c:pt>
                <c:pt idx="5">
                  <c:v>Somalia</c:v>
                </c:pt>
                <c:pt idx="6">
                  <c:v>Burundi</c:v>
                </c:pt>
                <c:pt idx="7">
                  <c:v>South Sudan</c:v>
                </c:pt>
                <c:pt idx="8">
                  <c:v>Malawi</c:v>
                </c:pt>
                <c:pt idx="9">
                  <c:v>Uganda</c:v>
                </c:pt>
                <c:pt idx="10">
                  <c:v>Tanzania United Republic of</c:v>
                </c:pt>
                <c:pt idx="11">
                  <c:v>Congo Democratic Republic of</c:v>
                </c:pt>
                <c:pt idx="12">
                  <c:v>Rwanda</c:v>
                </c:pt>
                <c:pt idx="13">
                  <c:v>Egypt</c:v>
                </c:pt>
                <c:pt idx="14">
                  <c:v>South Africa</c:v>
                </c:pt>
                <c:pt idx="15">
                  <c:v>Morocco</c:v>
                </c:pt>
                <c:pt idx="16">
                  <c:v>Kenya</c:v>
                </c:pt>
                <c:pt idx="17">
                  <c:v>Ethiopia</c:v>
                </c:pt>
              </c:strCache>
            </c:strRef>
          </c:cat>
          <c:val>
            <c:numRef>
              <c:f>(Feuil1!$N$26:$N$30,Feuil1!$N$39:$N$41,Feuil1!$N$52,Feuil1!$N$61,Feuil1!$N$63,Feuil1!$N$65,Feuil1!$N$67,Feuil1!$N$75:$N$79)</c:f>
              <c:numCache>
                <c:formatCode>General</c:formatCode>
                <c:ptCount val="18"/>
                <c:pt idx="0">
                  <c:v>1</c:v>
                </c:pt>
                <c:pt idx="1">
                  <c:v>1</c:v>
                </c:pt>
                <c:pt idx="2">
                  <c:v>2</c:v>
                </c:pt>
                <c:pt idx="3">
                  <c:v>2</c:v>
                </c:pt>
                <c:pt idx="4">
                  <c:v>3</c:v>
                </c:pt>
                <c:pt idx="5">
                  <c:v>4</c:v>
                </c:pt>
                <c:pt idx="6">
                  <c:v>5</c:v>
                </c:pt>
                <c:pt idx="7">
                  <c:v>5</c:v>
                </c:pt>
                <c:pt idx="8">
                  <c:v>8</c:v>
                </c:pt>
                <c:pt idx="9">
                  <c:v>11</c:v>
                </c:pt>
                <c:pt idx="10">
                  <c:v>12</c:v>
                </c:pt>
                <c:pt idx="11">
                  <c:v>13</c:v>
                </c:pt>
                <c:pt idx="12">
                  <c:v>13</c:v>
                </c:pt>
                <c:pt idx="13">
                  <c:v>20</c:v>
                </c:pt>
                <c:pt idx="14">
                  <c:v>21</c:v>
                </c:pt>
                <c:pt idx="15">
                  <c:v>23</c:v>
                </c:pt>
                <c:pt idx="16">
                  <c:v>24</c:v>
                </c:pt>
                <c:pt idx="17">
                  <c:v>36</c:v>
                </c:pt>
              </c:numCache>
            </c:numRef>
          </c:val>
          <c:extLst>
            <c:ext xmlns:c16="http://schemas.microsoft.com/office/drawing/2014/chart" uri="{C3380CC4-5D6E-409C-BE32-E72D297353CC}">
              <c16:uniqueId val="{00000024-D183-F746-A6F0-B80B4B31BDBB}"/>
            </c:ext>
          </c:extLst>
        </c:ser>
        <c:dLbls>
          <c:dLblPos val="inEnd"/>
          <c:showLegendKey val="0"/>
          <c:showVal val="1"/>
          <c:showCatName val="0"/>
          <c:showSerName val="0"/>
          <c:showPercent val="0"/>
          <c:showBubbleSize val="0"/>
        </c:dLbls>
        <c:gapWidth val="41"/>
        <c:axId val="2103329696"/>
        <c:axId val="2103338944"/>
      </c:barChart>
      <c:catAx>
        <c:axId val="2103329696"/>
        <c:scaling>
          <c:orientation val="maxMin"/>
        </c:scaling>
        <c:delete val="0"/>
        <c:axPos val="b"/>
        <c:numFmt formatCode="General"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LID4096"/>
          </a:p>
        </c:txPr>
        <c:crossAx val="2103338944"/>
        <c:crosses val="autoZero"/>
        <c:auto val="1"/>
        <c:lblAlgn val="ctr"/>
        <c:lblOffset val="100"/>
        <c:noMultiLvlLbl val="0"/>
      </c:catAx>
      <c:valAx>
        <c:axId val="2103338944"/>
        <c:scaling>
          <c:orientation val="minMax"/>
        </c:scaling>
        <c:delete val="1"/>
        <c:axPos val="r"/>
        <c:numFmt formatCode="General" sourceLinked="1"/>
        <c:majorTickMark val="none"/>
        <c:minorTickMark val="none"/>
        <c:tickLblPos val="nextTo"/>
        <c:crossAx val="210332969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1506330189856"/>
          <c:y val="7.3902948553073375E-3"/>
          <c:w val="0.82932717516450549"/>
          <c:h val="0.87436498745977531"/>
        </c:manualLayout>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0ACF-4805-81CB-061BFA34F472}"/>
              </c:ext>
            </c:extLst>
          </c:dPt>
          <c:dPt>
            <c:idx val="1"/>
            <c:bubble3D val="0"/>
            <c:spPr>
              <a:solidFill>
                <a:schemeClr val="tx1">
                  <a:lumMod val="25000"/>
                  <a:lumOff val="75000"/>
                </a:schemeClr>
              </a:solidFill>
              <a:ln w="19050">
                <a:noFill/>
              </a:ln>
              <a:effectLst/>
            </c:spPr>
            <c:extLst>
              <c:ext xmlns:c16="http://schemas.microsoft.com/office/drawing/2014/chart" uri="{C3380CC4-5D6E-409C-BE32-E72D297353CC}">
                <c16:uniqueId val="{00000003-0ACF-4805-81CB-061BFA34F4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CF-4805-81CB-061BFA34F4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ACF-4805-81CB-061BFA34F472}"/>
              </c:ext>
            </c:extLst>
          </c:dPt>
          <c:cat>
            <c:strRef>
              <c:f>Sheet1!$A$2:$A$5</c:f>
              <c:strCache>
                <c:ptCount val="2"/>
                <c:pt idx="0">
                  <c:v>1st Qtr</c:v>
                </c:pt>
                <c:pt idx="1">
                  <c:v>2nd Qtr</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0ACF-4805-81CB-061BFA34F472}"/>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2880979906615"/>
          <c:y val="4.3484029398243806E-2"/>
          <c:w val="0.70360857283900191"/>
          <c:h val="0.8982513514928977"/>
        </c:manualLayout>
      </c:layout>
      <c:doughnutChart>
        <c:varyColors val="1"/>
        <c:ser>
          <c:idx val="0"/>
          <c:order val="0"/>
          <c:tx>
            <c:strRef>
              <c:f>Sheet1!$B$1</c:f>
              <c:strCache>
                <c:ptCount val="1"/>
                <c:pt idx="0">
                  <c:v>Sales</c:v>
                </c:pt>
              </c:strCache>
            </c:strRef>
          </c:tx>
          <c:dPt>
            <c:idx val="0"/>
            <c:bubble3D val="0"/>
            <c:spPr>
              <a:solidFill>
                <a:schemeClr val="accent2"/>
              </a:solidFill>
              <a:ln w="19050">
                <a:noFill/>
              </a:ln>
              <a:effectLst/>
            </c:spPr>
            <c:extLst>
              <c:ext xmlns:c16="http://schemas.microsoft.com/office/drawing/2014/chart" uri="{C3380CC4-5D6E-409C-BE32-E72D297353CC}">
                <c16:uniqueId val="{00000001-0ACF-4805-81CB-061BFA34F472}"/>
              </c:ext>
            </c:extLst>
          </c:dPt>
          <c:dPt>
            <c:idx val="1"/>
            <c:bubble3D val="0"/>
            <c:spPr>
              <a:solidFill>
                <a:schemeClr val="tx1">
                  <a:lumMod val="25000"/>
                  <a:lumOff val="75000"/>
                </a:schemeClr>
              </a:solidFill>
              <a:ln w="19050">
                <a:noFill/>
              </a:ln>
              <a:effectLst/>
            </c:spPr>
            <c:extLst>
              <c:ext xmlns:c16="http://schemas.microsoft.com/office/drawing/2014/chart" uri="{C3380CC4-5D6E-409C-BE32-E72D297353CC}">
                <c16:uniqueId val="{00000003-0ACF-4805-81CB-061BFA34F4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CF-4805-81CB-061BFA34F4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ACF-4805-81CB-061BFA34F472}"/>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0ACF-4805-81CB-061BFA34F472}"/>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8F149-A9C6-4FC3-9041-63A5690767EE}" type="doc">
      <dgm:prSet loTypeId="urn:microsoft.com/office/officeart/2011/layout/InterconnectedBlockProcess" loCatId="officeonline" qsTypeId="urn:microsoft.com/office/officeart/2005/8/quickstyle/simple1" qsCatId="simple" csTypeId="urn:microsoft.com/office/officeart/2005/8/colors/accent1_2" csCatId="accent1" phldr="1"/>
      <dgm:spPr/>
      <dgm:t>
        <a:bodyPr/>
        <a:lstStyle/>
        <a:p>
          <a:endParaRPr lang="en-US"/>
        </a:p>
      </dgm:t>
    </dgm:pt>
    <dgm:pt modelId="{706A2B73-2732-4AFD-84B6-3941A923C120}">
      <dgm:prSet phldrT="[Text]"/>
      <dgm:spPr>
        <a:solidFill>
          <a:schemeClr val="tx2"/>
        </a:solidFill>
      </dgm:spPr>
      <dgm:t>
        <a:bodyPr/>
        <a:lstStyle/>
        <a:p>
          <a:r>
            <a:rPr lang="en-US" b="1" dirty="0">
              <a:latin typeface="Trebuchet MS" panose="020B0603020202020204" pitchFamily="34" charset="0"/>
            </a:rPr>
            <a:t>Industry </a:t>
          </a:r>
          <a:endParaRPr lang="en-US" b="1" dirty="0"/>
        </a:p>
      </dgm:t>
    </dgm:pt>
    <dgm:pt modelId="{AD0B651F-14E4-4E9F-A812-368F55DCB46A}" type="parTrans" cxnId="{002A6378-F110-4F05-87C4-FB94CB4469B7}">
      <dgm:prSet/>
      <dgm:spPr/>
      <dgm:t>
        <a:bodyPr/>
        <a:lstStyle/>
        <a:p>
          <a:endParaRPr lang="en-US"/>
        </a:p>
      </dgm:t>
    </dgm:pt>
    <dgm:pt modelId="{4D6AD927-4FF7-46F8-AE93-02A21E39987B}" type="sibTrans" cxnId="{002A6378-F110-4F05-87C4-FB94CB4469B7}">
      <dgm:prSet/>
      <dgm:spPr/>
      <dgm:t>
        <a:bodyPr/>
        <a:lstStyle/>
        <a:p>
          <a:endParaRPr lang="en-US"/>
        </a:p>
      </dgm:t>
    </dgm:pt>
    <dgm:pt modelId="{D06E819C-A117-4B61-A3AC-C27E4CD6EB80}">
      <dgm:prSet phldrT="[Text]"/>
      <dgm:spPr>
        <a:solidFill>
          <a:srgbClr val="FFC000"/>
        </a:solidFill>
      </dgm:spPr>
      <dgm:t>
        <a:bodyPr/>
        <a:lstStyle/>
        <a:p>
          <a:pPr algn="l"/>
          <a:r>
            <a:rPr lang="en-US" b="1" dirty="0">
              <a:latin typeface="Trebuchet MS" panose="020B0603020202020204" pitchFamily="34" charset="0"/>
            </a:rPr>
            <a:t>Airline Cooperation and Collaboration</a:t>
          </a:r>
        </a:p>
        <a:p>
          <a:pPr algn="l"/>
          <a:endParaRPr lang="en-US" b="1" dirty="0">
            <a:latin typeface="Trebuchet MS" panose="020B0603020202020204" pitchFamily="34" charset="0"/>
          </a:endParaRPr>
        </a:p>
      </dgm:t>
    </dgm:pt>
    <dgm:pt modelId="{8774FC46-A440-49E2-9E4F-32FCA6323911}" type="parTrans" cxnId="{45423292-5BA7-4ABA-962E-14860222639C}">
      <dgm:prSet/>
      <dgm:spPr/>
      <dgm:t>
        <a:bodyPr/>
        <a:lstStyle/>
        <a:p>
          <a:endParaRPr lang="en-US"/>
        </a:p>
      </dgm:t>
    </dgm:pt>
    <dgm:pt modelId="{B4F3E4D0-4025-43A3-8B56-6053D4D7D6F8}" type="sibTrans" cxnId="{45423292-5BA7-4ABA-962E-14860222639C}">
      <dgm:prSet/>
      <dgm:spPr/>
      <dgm:t>
        <a:bodyPr/>
        <a:lstStyle/>
        <a:p>
          <a:endParaRPr lang="en-US"/>
        </a:p>
      </dgm:t>
    </dgm:pt>
    <dgm:pt modelId="{E756A2A9-32E9-4FCC-9BD2-2F4A9F2FBC7F}">
      <dgm:prSet phldrT="[Text]"/>
      <dgm:spPr>
        <a:solidFill>
          <a:schemeClr val="tx2"/>
        </a:solidFill>
      </dgm:spPr>
      <dgm:t>
        <a:bodyPr/>
        <a:lstStyle/>
        <a:p>
          <a:r>
            <a:rPr lang="en-US" b="1" dirty="0"/>
            <a:t>Governments</a:t>
          </a:r>
        </a:p>
      </dgm:t>
    </dgm:pt>
    <dgm:pt modelId="{6A44FF52-ABB9-4872-B6E5-2A9AB67606F2}" type="parTrans" cxnId="{E4B04741-EF84-499F-99CB-0EE01EEFEE07}">
      <dgm:prSet/>
      <dgm:spPr/>
      <dgm:t>
        <a:bodyPr/>
        <a:lstStyle/>
        <a:p>
          <a:endParaRPr lang="en-US"/>
        </a:p>
      </dgm:t>
    </dgm:pt>
    <dgm:pt modelId="{85923512-AFE6-43D2-80EC-B55085A4AC4F}" type="sibTrans" cxnId="{E4B04741-EF84-499F-99CB-0EE01EEFEE07}">
      <dgm:prSet/>
      <dgm:spPr/>
      <dgm:t>
        <a:bodyPr/>
        <a:lstStyle/>
        <a:p>
          <a:endParaRPr lang="en-US"/>
        </a:p>
      </dgm:t>
    </dgm:pt>
    <dgm:pt modelId="{74A3C0D7-EABF-4BFB-ABAE-E606F46E7B71}">
      <dgm:prSet phldrT="[Text]"/>
      <dgm:spPr>
        <a:solidFill>
          <a:schemeClr val="tx2">
            <a:lumMod val="40000"/>
            <a:lumOff val="60000"/>
          </a:schemeClr>
        </a:solidFill>
      </dgm:spPr>
      <dgm:t>
        <a:bodyPr/>
        <a:lstStyle/>
        <a:p>
          <a:pPr algn="l"/>
          <a:r>
            <a:rPr lang="en-US" b="1" dirty="0">
              <a:solidFill>
                <a:srgbClr val="232323"/>
              </a:solidFill>
              <a:latin typeface="Trebuchet MS" panose="020B0603020202020204" pitchFamily="34" charset="0"/>
            </a:rPr>
            <a:t>Tackle Culture of Non-Prioritization of Aviation</a:t>
          </a:r>
        </a:p>
        <a:p>
          <a:pPr algn="l"/>
          <a:endParaRPr lang="en-US" dirty="0"/>
        </a:p>
      </dgm:t>
    </dgm:pt>
    <dgm:pt modelId="{DF502701-D5BA-46A1-98E1-7209B41A28CE}" type="parTrans" cxnId="{FE215ABC-3387-4B25-93D1-DFE8ED6C1980}">
      <dgm:prSet/>
      <dgm:spPr/>
      <dgm:t>
        <a:bodyPr/>
        <a:lstStyle/>
        <a:p>
          <a:endParaRPr lang="en-US"/>
        </a:p>
      </dgm:t>
    </dgm:pt>
    <dgm:pt modelId="{A1FA8C9B-4756-47D6-A2DB-66039EF12F8B}" type="sibTrans" cxnId="{FE215ABC-3387-4B25-93D1-DFE8ED6C1980}">
      <dgm:prSet/>
      <dgm:spPr/>
      <dgm:t>
        <a:bodyPr/>
        <a:lstStyle/>
        <a:p>
          <a:endParaRPr lang="en-US"/>
        </a:p>
      </dgm:t>
    </dgm:pt>
    <dgm:pt modelId="{D85E463C-F54D-4470-A0F5-BA7047A08AA6}">
      <dgm:prSet phldrT="[Text]"/>
      <dgm:spPr>
        <a:solidFill>
          <a:schemeClr val="tx2"/>
        </a:solidFill>
      </dgm:spPr>
      <dgm:t>
        <a:bodyPr/>
        <a:lstStyle/>
        <a:p>
          <a:r>
            <a:rPr lang="en-US" b="1" dirty="0"/>
            <a:t>Benefits</a:t>
          </a:r>
        </a:p>
      </dgm:t>
    </dgm:pt>
    <dgm:pt modelId="{5969606A-8CDA-4536-95CB-B0BAA7E3F727}" type="parTrans" cxnId="{73D4D202-2C74-4B15-9612-66F8FC5C4B42}">
      <dgm:prSet/>
      <dgm:spPr/>
      <dgm:t>
        <a:bodyPr/>
        <a:lstStyle/>
        <a:p>
          <a:endParaRPr lang="en-US"/>
        </a:p>
      </dgm:t>
    </dgm:pt>
    <dgm:pt modelId="{AA9CD9CF-FA94-40C5-88B1-35D8113625D1}" type="sibTrans" cxnId="{73D4D202-2C74-4B15-9612-66F8FC5C4B42}">
      <dgm:prSet/>
      <dgm:spPr/>
      <dgm:t>
        <a:bodyPr/>
        <a:lstStyle/>
        <a:p>
          <a:endParaRPr lang="en-US"/>
        </a:p>
      </dgm:t>
    </dgm:pt>
    <dgm:pt modelId="{0FC046A2-16ED-487C-B036-86EC45E5F3BF}">
      <dgm:prSet phldrT="[Text]"/>
      <dgm:spPr>
        <a:solidFill>
          <a:srgbClr val="00B0F0"/>
        </a:solidFill>
      </dgm:spPr>
      <dgm:t>
        <a:bodyPr/>
        <a:lstStyle/>
        <a:p>
          <a:pPr algn="l"/>
          <a:r>
            <a:rPr lang="en-US" b="1" dirty="0">
              <a:latin typeface="Trebuchet MS" panose="020B0603020202020204" pitchFamily="34" charset="0"/>
            </a:rPr>
            <a:t>Long-term Development Goals for the Continent</a:t>
          </a:r>
        </a:p>
        <a:p>
          <a:pPr algn="l"/>
          <a:endParaRPr lang="en-US" b="1" dirty="0">
            <a:latin typeface="Trebuchet MS" panose="020B0603020202020204" pitchFamily="34" charset="0"/>
          </a:endParaRPr>
        </a:p>
        <a:p>
          <a:pPr algn="l"/>
          <a:r>
            <a:rPr lang="en-US" b="1" dirty="0">
              <a:latin typeface="Trebuchet MS" panose="020B0603020202020204" pitchFamily="34" charset="0"/>
            </a:rPr>
            <a:t>Greater Affordability, Convenience and Choice for Consumers</a:t>
          </a:r>
        </a:p>
        <a:p>
          <a:pPr algn="l"/>
          <a:endParaRPr lang="en-US" b="1" dirty="0">
            <a:latin typeface="Trebuchet MS" panose="020B0603020202020204" pitchFamily="34" charset="0"/>
          </a:endParaRPr>
        </a:p>
        <a:p>
          <a:pPr algn="l"/>
          <a:r>
            <a:rPr lang="en-US" b="1" dirty="0">
              <a:latin typeface="Trebuchet MS" panose="020B0603020202020204" pitchFamily="34" charset="0"/>
            </a:rPr>
            <a:t>New Route Opportunities for African Carriers</a:t>
          </a:r>
        </a:p>
        <a:p>
          <a:pPr algn="l"/>
          <a:endParaRPr lang="en-US" b="1" dirty="0">
            <a:latin typeface="Trebuchet MS" panose="020B0603020202020204" pitchFamily="34" charset="0"/>
          </a:endParaRPr>
        </a:p>
        <a:p>
          <a:pPr algn="l"/>
          <a:r>
            <a:rPr lang="en-US" b="1" dirty="0">
              <a:latin typeface="Trebuchet MS" panose="020B0603020202020204" pitchFamily="34" charset="0"/>
            </a:rPr>
            <a:t>Socio-Economic development  </a:t>
          </a:r>
          <a:endParaRPr lang="en-US" dirty="0"/>
        </a:p>
      </dgm:t>
    </dgm:pt>
    <dgm:pt modelId="{045EC3CC-2837-4270-B25B-1F876DCCE770}" type="parTrans" cxnId="{DA343AA6-90A3-4FD8-AE87-0BF60CCA8C8B}">
      <dgm:prSet/>
      <dgm:spPr/>
      <dgm:t>
        <a:bodyPr/>
        <a:lstStyle/>
        <a:p>
          <a:endParaRPr lang="en-US"/>
        </a:p>
      </dgm:t>
    </dgm:pt>
    <dgm:pt modelId="{67FD8424-F9F2-4318-8054-A529E0C65799}" type="sibTrans" cxnId="{DA343AA6-90A3-4FD8-AE87-0BF60CCA8C8B}">
      <dgm:prSet/>
      <dgm:spPr/>
      <dgm:t>
        <a:bodyPr/>
        <a:lstStyle/>
        <a:p>
          <a:endParaRPr lang="en-US"/>
        </a:p>
      </dgm:t>
    </dgm:pt>
    <dgm:pt modelId="{93DD2E85-4296-42F1-B1BC-DBFD51912599}">
      <dgm:prSet phldrT="[Text]"/>
      <dgm:spPr>
        <a:solidFill>
          <a:srgbClr val="FFC000"/>
        </a:solidFill>
      </dgm:spPr>
      <dgm:t>
        <a:bodyPr/>
        <a:lstStyle/>
        <a:p>
          <a:pPr algn="l"/>
          <a:r>
            <a:rPr lang="en-US" b="1" dirty="0">
              <a:latin typeface="Trebuchet MS" panose="020B0603020202020204" pitchFamily="34" charset="0"/>
            </a:rPr>
            <a:t>New Business Models</a:t>
          </a:r>
        </a:p>
        <a:p>
          <a:pPr algn="l"/>
          <a:endParaRPr lang="en-US" b="1" dirty="0">
            <a:latin typeface="Trebuchet MS" panose="020B0603020202020204" pitchFamily="34" charset="0"/>
          </a:endParaRPr>
        </a:p>
        <a:p>
          <a:pPr algn="l"/>
          <a:r>
            <a:rPr lang="en-US" b="1" dirty="0">
              <a:latin typeface="Trebuchet MS" panose="020B0603020202020204" pitchFamily="34" charset="0"/>
            </a:rPr>
            <a:t>Innovation</a:t>
          </a:r>
        </a:p>
        <a:p>
          <a:pPr algn="l"/>
          <a:endParaRPr lang="en-US" b="1" dirty="0">
            <a:latin typeface="Trebuchet MS" panose="020B0603020202020204" pitchFamily="34" charset="0"/>
          </a:endParaRPr>
        </a:p>
        <a:p>
          <a:pPr algn="l"/>
          <a:r>
            <a:rPr lang="en-US" b="1" dirty="0">
              <a:latin typeface="Trebuchet MS" panose="020B0603020202020204" pitchFamily="34" charset="0"/>
            </a:rPr>
            <a:t>Financing</a:t>
          </a:r>
        </a:p>
        <a:p>
          <a:pPr algn="l"/>
          <a:endParaRPr lang="en-US" b="1" dirty="0">
            <a:latin typeface="Trebuchet MS" panose="020B0603020202020204" pitchFamily="34" charset="0"/>
          </a:endParaRPr>
        </a:p>
        <a:p>
          <a:pPr algn="l"/>
          <a:r>
            <a:rPr lang="en-US" b="1" dirty="0">
              <a:latin typeface="Trebuchet MS" panose="020B0603020202020204" pitchFamily="34" charset="0"/>
            </a:rPr>
            <a:t>Investment</a:t>
          </a:r>
        </a:p>
      </dgm:t>
    </dgm:pt>
    <dgm:pt modelId="{2B733332-3A5E-45AE-94A8-A1B51D91077D}" type="parTrans" cxnId="{05ED1EE6-C636-4759-958F-8242D00FEE2C}">
      <dgm:prSet/>
      <dgm:spPr/>
      <dgm:t>
        <a:bodyPr/>
        <a:lstStyle/>
        <a:p>
          <a:endParaRPr lang="en-US"/>
        </a:p>
      </dgm:t>
    </dgm:pt>
    <dgm:pt modelId="{68C1847D-4FDA-4151-90E2-7DE089601A08}" type="sibTrans" cxnId="{05ED1EE6-C636-4759-958F-8242D00FEE2C}">
      <dgm:prSet/>
      <dgm:spPr/>
      <dgm:t>
        <a:bodyPr/>
        <a:lstStyle/>
        <a:p>
          <a:endParaRPr lang="en-US"/>
        </a:p>
      </dgm:t>
    </dgm:pt>
    <dgm:pt modelId="{8E7B1C66-2D67-4953-9BDB-A8F14F3DEFF8}">
      <dgm:prSet phldrT="[Text]"/>
      <dgm:spPr>
        <a:solidFill>
          <a:srgbClr val="FFC000"/>
        </a:solidFill>
      </dgm:spPr>
      <dgm:t>
        <a:bodyPr/>
        <a:lstStyle/>
        <a:p>
          <a:pPr algn="l"/>
          <a:endParaRPr lang="en-US" dirty="0"/>
        </a:p>
      </dgm:t>
    </dgm:pt>
    <dgm:pt modelId="{CD36338A-4523-4553-A08C-DDBB4D8465FE}" type="parTrans" cxnId="{699B3A06-70A4-4638-A215-20D190A26AC2}">
      <dgm:prSet/>
      <dgm:spPr/>
      <dgm:t>
        <a:bodyPr/>
        <a:lstStyle/>
        <a:p>
          <a:endParaRPr lang="en-US"/>
        </a:p>
      </dgm:t>
    </dgm:pt>
    <dgm:pt modelId="{57AD3A83-8EFC-4443-9F2D-DEA90F2A3533}" type="sibTrans" cxnId="{699B3A06-70A4-4638-A215-20D190A26AC2}">
      <dgm:prSet/>
      <dgm:spPr/>
      <dgm:t>
        <a:bodyPr/>
        <a:lstStyle/>
        <a:p>
          <a:endParaRPr lang="en-US"/>
        </a:p>
      </dgm:t>
    </dgm:pt>
    <dgm:pt modelId="{BD1454B8-851E-45B7-9E95-6DD55765E8A2}">
      <dgm:prSet phldrT="[Text]"/>
      <dgm:spPr>
        <a:solidFill>
          <a:schemeClr val="tx2">
            <a:lumMod val="40000"/>
            <a:lumOff val="60000"/>
          </a:schemeClr>
        </a:solidFill>
      </dgm:spPr>
      <dgm:t>
        <a:bodyPr/>
        <a:lstStyle/>
        <a:p>
          <a:pPr algn="l"/>
          <a:r>
            <a:rPr lang="en-US" b="1" dirty="0">
              <a:solidFill>
                <a:srgbClr val="FF0000"/>
              </a:solidFill>
              <a:latin typeface="Trebuchet MS" panose="020B0603020202020204" pitchFamily="34" charset="0"/>
            </a:rPr>
            <a:t>Join and Implement SAATM</a:t>
          </a:r>
        </a:p>
        <a:p>
          <a:pPr algn="l"/>
          <a:endParaRPr lang="en-US" b="1" dirty="0">
            <a:solidFill>
              <a:srgbClr val="FF0000"/>
            </a:solidFill>
            <a:latin typeface="Trebuchet MS" panose="020B0603020202020204" pitchFamily="34" charset="0"/>
          </a:endParaRPr>
        </a:p>
        <a:p>
          <a:pPr algn="l"/>
          <a:r>
            <a:rPr lang="en-US" b="1" dirty="0">
              <a:solidFill>
                <a:srgbClr val="232323"/>
              </a:solidFill>
              <a:latin typeface="Trebuchet MS" panose="020B0603020202020204" pitchFamily="34" charset="0"/>
            </a:rPr>
            <a:t>Eliminate Protectionism </a:t>
          </a:r>
        </a:p>
        <a:p>
          <a:pPr algn="l"/>
          <a:endParaRPr lang="en-US" b="1" dirty="0">
            <a:solidFill>
              <a:srgbClr val="232323"/>
            </a:solidFill>
            <a:latin typeface="Trebuchet MS" panose="020B0603020202020204" pitchFamily="34" charset="0"/>
          </a:endParaRPr>
        </a:p>
        <a:p>
          <a:pPr algn="l"/>
          <a:r>
            <a:rPr lang="en-US" b="1" dirty="0">
              <a:solidFill>
                <a:srgbClr val="FF0000"/>
              </a:solidFill>
              <a:latin typeface="Trebuchet MS" panose="020B0603020202020204" pitchFamily="34" charset="0"/>
            </a:rPr>
            <a:t>Reduce Taxes, Fees and Charges on Aviation </a:t>
          </a:r>
        </a:p>
        <a:p>
          <a:pPr algn="l"/>
          <a:endParaRPr lang="en-US" b="1" dirty="0">
            <a:solidFill>
              <a:srgbClr val="232323"/>
            </a:solidFill>
            <a:latin typeface="Trebuchet MS" panose="020B0603020202020204" pitchFamily="34" charset="0"/>
          </a:endParaRPr>
        </a:p>
        <a:p>
          <a:pPr algn="l"/>
          <a:r>
            <a:rPr lang="en-US" b="1" dirty="0">
              <a:solidFill>
                <a:srgbClr val="232323"/>
              </a:solidFill>
              <a:latin typeface="Trebuchet MS" panose="020B0603020202020204" pitchFamily="34" charset="0"/>
            </a:rPr>
            <a:t>Improve Aviation infrastructure / Operating Environment </a:t>
          </a:r>
          <a:endParaRPr lang="en-US" dirty="0"/>
        </a:p>
      </dgm:t>
    </dgm:pt>
    <dgm:pt modelId="{9EDEA72C-1E0D-42F9-8390-6EBA17CB99AC}" type="parTrans" cxnId="{E8A9B6C4-E7A5-4AB9-A5D4-53CA7996366C}">
      <dgm:prSet/>
      <dgm:spPr/>
      <dgm:t>
        <a:bodyPr/>
        <a:lstStyle/>
        <a:p>
          <a:endParaRPr lang="en-US"/>
        </a:p>
      </dgm:t>
    </dgm:pt>
    <dgm:pt modelId="{F7F2BFF8-811B-41B4-8F1F-797C02DBE2B0}" type="sibTrans" cxnId="{E8A9B6C4-E7A5-4AB9-A5D4-53CA7996366C}">
      <dgm:prSet/>
      <dgm:spPr/>
      <dgm:t>
        <a:bodyPr/>
        <a:lstStyle/>
        <a:p>
          <a:endParaRPr lang="en-US"/>
        </a:p>
      </dgm:t>
    </dgm:pt>
    <dgm:pt modelId="{51A2FF8C-5125-45AC-8D6B-055F67AFE2AB}" type="pres">
      <dgm:prSet presAssocID="{52B8F149-A9C6-4FC3-9041-63A5690767EE}" presName="Name0" presStyleCnt="0">
        <dgm:presLayoutVars>
          <dgm:chMax val="7"/>
          <dgm:chPref val="5"/>
          <dgm:dir/>
          <dgm:animOne val="branch"/>
          <dgm:animLvl val="lvl"/>
        </dgm:presLayoutVars>
      </dgm:prSet>
      <dgm:spPr/>
    </dgm:pt>
    <dgm:pt modelId="{4A736376-3D1B-4E54-937E-E4C391796E3C}" type="pres">
      <dgm:prSet presAssocID="{D85E463C-F54D-4470-A0F5-BA7047A08AA6}" presName="ChildAccent3" presStyleCnt="0"/>
      <dgm:spPr/>
    </dgm:pt>
    <dgm:pt modelId="{36246A31-D0C1-44CE-B6C0-F01B8A5DA459}" type="pres">
      <dgm:prSet presAssocID="{D85E463C-F54D-4470-A0F5-BA7047A08AA6}" presName="ChildAccent" presStyleLbl="alignImgPlace1" presStyleIdx="0" presStyleCnt="3"/>
      <dgm:spPr/>
    </dgm:pt>
    <dgm:pt modelId="{531AE39A-3A82-4230-BF28-249ABA1F9779}" type="pres">
      <dgm:prSet presAssocID="{D85E463C-F54D-4470-A0F5-BA7047A08AA6}" presName="Child3" presStyleLbl="revTx" presStyleIdx="0" presStyleCnt="0">
        <dgm:presLayoutVars>
          <dgm:chMax val="0"/>
          <dgm:chPref val="0"/>
          <dgm:bulletEnabled val="1"/>
        </dgm:presLayoutVars>
      </dgm:prSet>
      <dgm:spPr/>
    </dgm:pt>
    <dgm:pt modelId="{A6CF006D-4D0D-4466-87B1-999CAD675D8A}" type="pres">
      <dgm:prSet presAssocID="{D85E463C-F54D-4470-A0F5-BA7047A08AA6}" presName="Parent3" presStyleLbl="node1" presStyleIdx="0" presStyleCnt="3">
        <dgm:presLayoutVars>
          <dgm:chMax val="2"/>
          <dgm:chPref val="1"/>
          <dgm:bulletEnabled val="1"/>
        </dgm:presLayoutVars>
      </dgm:prSet>
      <dgm:spPr/>
    </dgm:pt>
    <dgm:pt modelId="{6D7AF90B-DE1B-4305-9A59-3F0DFE34633D}" type="pres">
      <dgm:prSet presAssocID="{E756A2A9-32E9-4FCC-9BD2-2F4A9F2FBC7F}" presName="ChildAccent2" presStyleCnt="0"/>
      <dgm:spPr/>
    </dgm:pt>
    <dgm:pt modelId="{E21AA61B-9D90-4B5F-BDDD-27845EB9C449}" type="pres">
      <dgm:prSet presAssocID="{E756A2A9-32E9-4FCC-9BD2-2F4A9F2FBC7F}" presName="ChildAccent" presStyleLbl="alignImgPlace1" presStyleIdx="1" presStyleCnt="3" custLinFactNeighborX="-2092"/>
      <dgm:spPr/>
    </dgm:pt>
    <dgm:pt modelId="{025708AC-CA01-4E6A-8D9D-3E4F80700869}" type="pres">
      <dgm:prSet presAssocID="{E756A2A9-32E9-4FCC-9BD2-2F4A9F2FBC7F}" presName="Child2" presStyleLbl="revTx" presStyleIdx="0" presStyleCnt="0">
        <dgm:presLayoutVars>
          <dgm:chMax val="0"/>
          <dgm:chPref val="0"/>
          <dgm:bulletEnabled val="1"/>
        </dgm:presLayoutVars>
      </dgm:prSet>
      <dgm:spPr/>
    </dgm:pt>
    <dgm:pt modelId="{4DC48050-30F7-405C-845B-29AE579BC2D2}" type="pres">
      <dgm:prSet presAssocID="{E756A2A9-32E9-4FCC-9BD2-2F4A9F2FBC7F}" presName="Parent2" presStyleLbl="node1" presStyleIdx="1" presStyleCnt="3">
        <dgm:presLayoutVars>
          <dgm:chMax val="2"/>
          <dgm:chPref val="1"/>
          <dgm:bulletEnabled val="1"/>
        </dgm:presLayoutVars>
      </dgm:prSet>
      <dgm:spPr/>
    </dgm:pt>
    <dgm:pt modelId="{C5E47DAE-562A-4C9D-9857-DB4F8F7FBAE5}" type="pres">
      <dgm:prSet presAssocID="{706A2B73-2732-4AFD-84B6-3941A923C120}" presName="ChildAccent1" presStyleCnt="0"/>
      <dgm:spPr/>
    </dgm:pt>
    <dgm:pt modelId="{9A7B7571-ABC3-41CD-B80E-D349357B700B}" type="pres">
      <dgm:prSet presAssocID="{706A2B73-2732-4AFD-84B6-3941A923C120}" presName="ChildAccent" presStyleLbl="alignImgPlace1" presStyleIdx="2" presStyleCnt="3" custLinFactNeighborY="2027"/>
      <dgm:spPr/>
    </dgm:pt>
    <dgm:pt modelId="{987AB807-62BD-4DF4-82E0-663DBD25DAFF}" type="pres">
      <dgm:prSet presAssocID="{706A2B73-2732-4AFD-84B6-3941A923C120}" presName="Child1" presStyleLbl="revTx" presStyleIdx="0" presStyleCnt="0">
        <dgm:presLayoutVars>
          <dgm:chMax val="0"/>
          <dgm:chPref val="0"/>
          <dgm:bulletEnabled val="1"/>
        </dgm:presLayoutVars>
      </dgm:prSet>
      <dgm:spPr/>
    </dgm:pt>
    <dgm:pt modelId="{E9422D2C-31DD-4E13-A850-32A7ED29259A}" type="pres">
      <dgm:prSet presAssocID="{706A2B73-2732-4AFD-84B6-3941A923C120}" presName="Parent1" presStyleLbl="node1" presStyleIdx="2" presStyleCnt="3">
        <dgm:presLayoutVars>
          <dgm:chMax val="2"/>
          <dgm:chPref val="1"/>
          <dgm:bulletEnabled val="1"/>
        </dgm:presLayoutVars>
      </dgm:prSet>
      <dgm:spPr/>
    </dgm:pt>
  </dgm:ptLst>
  <dgm:cxnLst>
    <dgm:cxn modelId="{73D4D202-2C74-4B15-9612-66F8FC5C4B42}" srcId="{52B8F149-A9C6-4FC3-9041-63A5690767EE}" destId="{D85E463C-F54D-4470-A0F5-BA7047A08AA6}" srcOrd="2" destOrd="0" parTransId="{5969606A-8CDA-4536-95CB-B0BAA7E3F727}" sibTransId="{AA9CD9CF-FA94-40C5-88B1-35D8113625D1}"/>
    <dgm:cxn modelId="{699B3A06-70A4-4638-A215-20D190A26AC2}" srcId="{706A2B73-2732-4AFD-84B6-3941A923C120}" destId="{8E7B1C66-2D67-4953-9BDB-A8F14F3DEFF8}" srcOrd="2" destOrd="0" parTransId="{CD36338A-4523-4553-A08C-DDBB4D8465FE}" sibTransId="{57AD3A83-8EFC-4443-9F2D-DEA90F2A3533}"/>
    <dgm:cxn modelId="{576FAB20-0301-4219-8864-6245A9C2BDAB}" type="presOf" srcId="{52B8F149-A9C6-4FC3-9041-63A5690767EE}" destId="{51A2FF8C-5125-45AC-8D6B-055F67AFE2AB}" srcOrd="0" destOrd="0" presId="urn:microsoft.com/office/officeart/2011/layout/InterconnectedBlockProcess"/>
    <dgm:cxn modelId="{EC605A2A-2C3A-42C9-95A0-506F39438D13}" type="presOf" srcId="{74A3C0D7-EABF-4BFB-ABAE-E606F46E7B71}" destId="{E21AA61B-9D90-4B5F-BDDD-27845EB9C449}" srcOrd="0" destOrd="0" presId="urn:microsoft.com/office/officeart/2011/layout/InterconnectedBlockProcess"/>
    <dgm:cxn modelId="{E4B04741-EF84-499F-99CB-0EE01EEFEE07}" srcId="{52B8F149-A9C6-4FC3-9041-63A5690767EE}" destId="{E756A2A9-32E9-4FCC-9BD2-2F4A9F2FBC7F}" srcOrd="1" destOrd="0" parTransId="{6A44FF52-ABB9-4872-B6E5-2A9AB67606F2}" sibTransId="{85923512-AFE6-43D2-80EC-B55085A4AC4F}"/>
    <dgm:cxn modelId="{09362B64-3762-44F6-A914-E3E02F837AC6}" type="presOf" srcId="{706A2B73-2732-4AFD-84B6-3941A923C120}" destId="{E9422D2C-31DD-4E13-A850-32A7ED29259A}" srcOrd="0" destOrd="0" presId="urn:microsoft.com/office/officeart/2011/layout/InterconnectedBlockProcess"/>
    <dgm:cxn modelId="{8D81774D-7C97-465E-8DE4-073F45D9789E}" type="presOf" srcId="{D06E819C-A117-4B61-A3AC-C27E4CD6EB80}" destId="{9A7B7571-ABC3-41CD-B80E-D349357B700B}" srcOrd="0" destOrd="0" presId="urn:microsoft.com/office/officeart/2011/layout/InterconnectedBlockProcess"/>
    <dgm:cxn modelId="{DF9FF152-0AAD-4EC4-92B0-2035809E2107}" type="presOf" srcId="{93DD2E85-4296-42F1-B1BC-DBFD51912599}" destId="{9A7B7571-ABC3-41CD-B80E-D349357B700B}" srcOrd="0" destOrd="1" presId="urn:microsoft.com/office/officeart/2011/layout/InterconnectedBlockProcess"/>
    <dgm:cxn modelId="{002A6378-F110-4F05-87C4-FB94CB4469B7}" srcId="{52B8F149-A9C6-4FC3-9041-63A5690767EE}" destId="{706A2B73-2732-4AFD-84B6-3941A923C120}" srcOrd="0" destOrd="0" parTransId="{AD0B651F-14E4-4E9F-A812-368F55DCB46A}" sibTransId="{4D6AD927-4FF7-46F8-AE93-02A21E39987B}"/>
    <dgm:cxn modelId="{020B3579-E4BA-4B8F-9847-32648F9B6495}" type="presOf" srcId="{E756A2A9-32E9-4FCC-9BD2-2F4A9F2FBC7F}" destId="{4DC48050-30F7-405C-845B-29AE579BC2D2}" srcOrd="0" destOrd="0" presId="urn:microsoft.com/office/officeart/2011/layout/InterconnectedBlockProcess"/>
    <dgm:cxn modelId="{60047E81-8978-48F4-A0A6-153FA6285424}" type="presOf" srcId="{0FC046A2-16ED-487C-B036-86EC45E5F3BF}" destId="{36246A31-D0C1-44CE-B6C0-F01B8A5DA459}" srcOrd="0" destOrd="0" presId="urn:microsoft.com/office/officeart/2011/layout/InterconnectedBlockProcess"/>
    <dgm:cxn modelId="{45423292-5BA7-4ABA-962E-14860222639C}" srcId="{706A2B73-2732-4AFD-84B6-3941A923C120}" destId="{D06E819C-A117-4B61-A3AC-C27E4CD6EB80}" srcOrd="0" destOrd="0" parTransId="{8774FC46-A440-49E2-9E4F-32FCA6323911}" sibTransId="{B4F3E4D0-4025-43A3-8B56-6053D4D7D6F8}"/>
    <dgm:cxn modelId="{D0AC9092-6463-46A5-B226-2881672D49BA}" type="presOf" srcId="{D85E463C-F54D-4470-A0F5-BA7047A08AA6}" destId="{A6CF006D-4D0D-4466-87B1-999CAD675D8A}" srcOrd="0" destOrd="0" presId="urn:microsoft.com/office/officeart/2011/layout/InterconnectedBlockProcess"/>
    <dgm:cxn modelId="{B58DA198-7F67-4295-BD98-9549B9902848}" type="presOf" srcId="{0FC046A2-16ED-487C-B036-86EC45E5F3BF}" destId="{531AE39A-3A82-4230-BF28-249ABA1F9779}" srcOrd="1" destOrd="0" presId="urn:microsoft.com/office/officeart/2011/layout/InterconnectedBlockProcess"/>
    <dgm:cxn modelId="{DA343AA6-90A3-4FD8-AE87-0BF60CCA8C8B}" srcId="{D85E463C-F54D-4470-A0F5-BA7047A08AA6}" destId="{0FC046A2-16ED-487C-B036-86EC45E5F3BF}" srcOrd="0" destOrd="0" parTransId="{045EC3CC-2837-4270-B25B-1F876DCCE770}" sibTransId="{67FD8424-F9F2-4318-8054-A529E0C65799}"/>
    <dgm:cxn modelId="{4EEDE0B0-ECBA-41D8-B9A3-B5BF6D64CB83}" type="presOf" srcId="{8E7B1C66-2D67-4953-9BDB-A8F14F3DEFF8}" destId="{9A7B7571-ABC3-41CD-B80E-D349357B700B}" srcOrd="0" destOrd="2" presId="urn:microsoft.com/office/officeart/2011/layout/InterconnectedBlockProcess"/>
    <dgm:cxn modelId="{C82817B1-41FB-495B-951C-4DF9B206BAEE}" type="presOf" srcId="{93DD2E85-4296-42F1-B1BC-DBFD51912599}" destId="{987AB807-62BD-4DF4-82E0-663DBD25DAFF}" srcOrd="1" destOrd="1" presId="urn:microsoft.com/office/officeart/2011/layout/InterconnectedBlockProcess"/>
    <dgm:cxn modelId="{3B34B2BA-4F3D-4DA4-ACDD-AA7FB5E7BE20}" type="presOf" srcId="{8E7B1C66-2D67-4953-9BDB-A8F14F3DEFF8}" destId="{987AB807-62BD-4DF4-82E0-663DBD25DAFF}" srcOrd="1" destOrd="2" presId="urn:microsoft.com/office/officeart/2011/layout/InterconnectedBlockProcess"/>
    <dgm:cxn modelId="{FE215ABC-3387-4B25-93D1-DFE8ED6C1980}" srcId="{E756A2A9-32E9-4FCC-9BD2-2F4A9F2FBC7F}" destId="{74A3C0D7-EABF-4BFB-ABAE-E606F46E7B71}" srcOrd="0" destOrd="0" parTransId="{DF502701-D5BA-46A1-98E1-7209B41A28CE}" sibTransId="{A1FA8C9B-4756-47D6-A2DB-66039EF12F8B}"/>
    <dgm:cxn modelId="{E8A9B6C4-E7A5-4AB9-A5D4-53CA7996366C}" srcId="{E756A2A9-32E9-4FCC-9BD2-2F4A9F2FBC7F}" destId="{BD1454B8-851E-45B7-9E95-6DD55765E8A2}" srcOrd="1" destOrd="0" parTransId="{9EDEA72C-1E0D-42F9-8390-6EBA17CB99AC}" sibTransId="{F7F2BFF8-811B-41B4-8F1F-797C02DBE2B0}"/>
    <dgm:cxn modelId="{464A5CCA-5F65-4EC0-A8F6-72FBC750B91A}" type="presOf" srcId="{BD1454B8-851E-45B7-9E95-6DD55765E8A2}" destId="{E21AA61B-9D90-4B5F-BDDD-27845EB9C449}" srcOrd="0" destOrd="1" presId="urn:microsoft.com/office/officeart/2011/layout/InterconnectedBlockProcess"/>
    <dgm:cxn modelId="{2C1418E1-C79A-4E8F-AED3-8E3498BD4946}" type="presOf" srcId="{BD1454B8-851E-45B7-9E95-6DD55765E8A2}" destId="{025708AC-CA01-4E6A-8D9D-3E4F80700869}" srcOrd="1" destOrd="1" presId="urn:microsoft.com/office/officeart/2011/layout/InterconnectedBlockProcess"/>
    <dgm:cxn modelId="{05ED1EE6-C636-4759-958F-8242D00FEE2C}" srcId="{706A2B73-2732-4AFD-84B6-3941A923C120}" destId="{93DD2E85-4296-42F1-B1BC-DBFD51912599}" srcOrd="1" destOrd="0" parTransId="{2B733332-3A5E-45AE-94A8-A1B51D91077D}" sibTransId="{68C1847D-4FDA-4151-90E2-7DE089601A08}"/>
    <dgm:cxn modelId="{C385A5EB-D7B2-4070-8554-CD177C435E2F}" type="presOf" srcId="{D06E819C-A117-4B61-A3AC-C27E4CD6EB80}" destId="{987AB807-62BD-4DF4-82E0-663DBD25DAFF}" srcOrd="1" destOrd="0" presId="urn:microsoft.com/office/officeart/2011/layout/InterconnectedBlockProcess"/>
    <dgm:cxn modelId="{9F38D8FB-1E9E-487E-8E29-D35E8365D29E}" type="presOf" srcId="{74A3C0D7-EABF-4BFB-ABAE-E606F46E7B71}" destId="{025708AC-CA01-4E6A-8D9D-3E4F80700869}" srcOrd="1" destOrd="0" presId="urn:microsoft.com/office/officeart/2011/layout/InterconnectedBlockProcess"/>
    <dgm:cxn modelId="{6D0786F3-A6E9-4E74-8D77-814A9D2590EC}" type="presParOf" srcId="{51A2FF8C-5125-45AC-8D6B-055F67AFE2AB}" destId="{4A736376-3D1B-4E54-937E-E4C391796E3C}" srcOrd="0" destOrd="0" presId="urn:microsoft.com/office/officeart/2011/layout/InterconnectedBlockProcess"/>
    <dgm:cxn modelId="{5B198EFD-8657-4D21-AE17-502EF2EE5E52}" type="presParOf" srcId="{4A736376-3D1B-4E54-937E-E4C391796E3C}" destId="{36246A31-D0C1-44CE-B6C0-F01B8A5DA459}" srcOrd="0" destOrd="0" presId="urn:microsoft.com/office/officeart/2011/layout/InterconnectedBlockProcess"/>
    <dgm:cxn modelId="{C92BA152-B74A-4254-9EF5-904D868FBD65}" type="presParOf" srcId="{51A2FF8C-5125-45AC-8D6B-055F67AFE2AB}" destId="{531AE39A-3A82-4230-BF28-249ABA1F9779}" srcOrd="1" destOrd="0" presId="urn:microsoft.com/office/officeart/2011/layout/InterconnectedBlockProcess"/>
    <dgm:cxn modelId="{FC8FE097-9496-4861-95AA-0BF61BC21A52}" type="presParOf" srcId="{51A2FF8C-5125-45AC-8D6B-055F67AFE2AB}" destId="{A6CF006D-4D0D-4466-87B1-999CAD675D8A}" srcOrd="2" destOrd="0" presId="urn:microsoft.com/office/officeart/2011/layout/InterconnectedBlockProcess"/>
    <dgm:cxn modelId="{CD477F8B-E1AC-437B-9B90-1DEDC6637622}" type="presParOf" srcId="{51A2FF8C-5125-45AC-8D6B-055F67AFE2AB}" destId="{6D7AF90B-DE1B-4305-9A59-3F0DFE34633D}" srcOrd="3" destOrd="0" presId="urn:microsoft.com/office/officeart/2011/layout/InterconnectedBlockProcess"/>
    <dgm:cxn modelId="{E9500506-EF83-469A-B01F-4CFFD1B48506}" type="presParOf" srcId="{6D7AF90B-DE1B-4305-9A59-3F0DFE34633D}" destId="{E21AA61B-9D90-4B5F-BDDD-27845EB9C449}" srcOrd="0" destOrd="0" presId="urn:microsoft.com/office/officeart/2011/layout/InterconnectedBlockProcess"/>
    <dgm:cxn modelId="{E6B13633-3D30-484A-8B13-FFF445201FBD}" type="presParOf" srcId="{51A2FF8C-5125-45AC-8D6B-055F67AFE2AB}" destId="{025708AC-CA01-4E6A-8D9D-3E4F80700869}" srcOrd="4" destOrd="0" presId="urn:microsoft.com/office/officeart/2011/layout/InterconnectedBlockProcess"/>
    <dgm:cxn modelId="{59F7B4E2-E3D1-4FE7-B4B3-4F563C9AF174}" type="presParOf" srcId="{51A2FF8C-5125-45AC-8D6B-055F67AFE2AB}" destId="{4DC48050-30F7-405C-845B-29AE579BC2D2}" srcOrd="5" destOrd="0" presId="urn:microsoft.com/office/officeart/2011/layout/InterconnectedBlockProcess"/>
    <dgm:cxn modelId="{EC13E913-EC4F-4C26-AD34-83B06494CC32}" type="presParOf" srcId="{51A2FF8C-5125-45AC-8D6B-055F67AFE2AB}" destId="{C5E47DAE-562A-4C9D-9857-DB4F8F7FBAE5}" srcOrd="6" destOrd="0" presId="urn:microsoft.com/office/officeart/2011/layout/InterconnectedBlockProcess"/>
    <dgm:cxn modelId="{0C807A9A-6BE8-4934-BD18-BA7E55033D3F}" type="presParOf" srcId="{C5E47DAE-562A-4C9D-9857-DB4F8F7FBAE5}" destId="{9A7B7571-ABC3-41CD-B80E-D349357B700B}" srcOrd="0" destOrd="0" presId="urn:microsoft.com/office/officeart/2011/layout/InterconnectedBlockProcess"/>
    <dgm:cxn modelId="{4DB84661-F5FF-456F-80A2-D60BA1B66665}" type="presParOf" srcId="{51A2FF8C-5125-45AC-8D6B-055F67AFE2AB}" destId="{987AB807-62BD-4DF4-82E0-663DBD25DAFF}" srcOrd="7" destOrd="0" presId="urn:microsoft.com/office/officeart/2011/layout/InterconnectedBlockProcess"/>
    <dgm:cxn modelId="{39D315EC-FAED-4364-8C29-3E99962087C8}" type="presParOf" srcId="{51A2FF8C-5125-45AC-8D6B-055F67AFE2AB}" destId="{E9422D2C-31DD-4E13-A850-32A7ED29259A}"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46A31-D0C1-44CE-B6C0-F01B8A5DA459}">
      <dsp:nvSpPr>
        <dsp:cNvPr id="0" name=""/>
        <dsp:cNvSpPr/>
      </dsp:nvSpPr>
      <dsp:spPr>
        <a:xfrm>
          <a:off x="4958109" y="1015168"/>
          <a:ext cx="2143176" cy="4762685"/>
        </a:xfrm>
        <a:prstGeom prst="wedgeRectCallout">
          <a:avLst>
            <a:gd name="adj1" fmla="val 0"/>
            <a:gd name="adj2" fmla="val 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Trebuchet MS" panose="020B0603020202020204" pitchFamily="34" charset="0"/>
            </a:rPr>
            <a:t>Long-term Development Goals for the Continent</a:t>
          </a:r>
        </a:p>
        <a:p>
          <a:pPr marL="0" lvl="0" indent="0" algn="l" defTabSz="666750">
            <a:lnSpc>
              <a:spcPct val="90000"/>
            </a:lnSpc>
            <a:spcBef>
              <a:spcPct val="0"/>
            </a:spcBef>
            <a:spcAft>
              <a:spcPct val="35000"/>
            </a:spcAft>
            <a:buNone/>
          </a:pPr>
          <a:endParaRPr lang="en-US" sz="1500" b="1" kern="1200" dirty="0">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latin typeface="Trebuchet MS" panose="020B0603020202020204" pitchFamily="34" charset="0"/>
            </a:rPr>
            <a:t>Greater Affordability, Convenience and Choice for Consumers</a:t>
          </a:r>
        </a:p>
        <a:p>
          <a:pPr marL="0" lvl="0" indent="0" algn="l" defTabSz="666750">
            <a:lnSpc>
              <a:spcPct val="90000"/>
            </a:lnSpc>
            <a:spcBef>
              <a:spcPct val="0"/>
            </a:spcBef>
            <a:spcAft>
              <a:spcPct val="35000"/>
            </a:spcAft>
            <a:buNone/>
          </a:pPr>
          <a:endParaRPr lang="en-US" sz="1500" b="1" kern="1200" dirty="0">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latin typeface="Trebuchet MS" panose="020B0603020202020204" pitchFamily="34" charset="0"/>
            </a:rPr>
            <a:t>New Route Opportunities for African Carriers</a:t>
          </a:r>
        </a:p>
        <a:p>
          <a:pPr marL="0" lvl="0" indent="0" algn="l" defTabSz="666750">
            <a:lnSpc>
              <a:spcPct val="90000"/>
            </a:lnSpc>
            <a:spcBef>
              <a:spcPct val="0"/>
            </a:spcBef>
            <a:spcAft>
              <a:spcPct val="35000"/>
            </a:spcAft>
            <a:buNone/>
          </a:pPr>
          <a:endParaRPr lang="en-US" sz="1500" b="1" kern="1200" dirty="0">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latin typeface="Trebuchet MS" panose="020B0603020202020204" pitchFamily="34" charset="0"/>
            </a:rPr>
            <a:t>Socio-Economic development  </a:t>
          </a:r>
          <a:endParaRPr lang="en-US" sz="1500" kern="1200" dirty="0"/>
        </a:p>
      </dsp:txBody>
      <dsp:txXfrm>
        <a:off x="5230106" y="1015168"/>
        <a:ext cx="1871180" cy="4762685"/>
      </dsp:txXfrm>
    </dsp:sp>
    <dsp:sp modelId="{A6CF006D-4D0D-4466-87B1-999CAD675D8A}">
      <dsp:nvSpPr>
        <dsp:cNvPr id="0" name=""/>
        <dsp:cNvSpPr/>
      </dsp:nvSpPr>
      <dsp:spPr>
        <a:xfrm>
          <a:off x="4958109" y="0"/>
          <a:ext cx="2143176" cy="101690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1200150">
            <a:lnSpc>
              <a:spcPct val="90000"/>
            </a:lnSpc>
            <a:spcBef>
              <a:spcPct val="0"/>
            </a:spcBef>
            <a:spcAft>
              <a:spcPct val="35000"/>
            </a:spcAft>
            <a:buNone/>
          </a:pPr>
          <a:r>
            <a:rPr lang="en-US" sz="2700" b="1" kern="1200" dirty="0"/>
            <a:t>Benefits</a:t>
          </a:r>
        </a:p>
      </dsp:txBody>
      <dsp:txXfrm>
        <a:off x="4958109" y="0"/>
        <a:ext cx="2143176" cy="1016902"/>
      </dsp:txXfrm>
    </dsp:sp>
    <dsp:sp modelId="{E21AA61B-9D90-4B5F-BDDD-27845EB9C449}">
      <dsp:nvSpPr>
        <dsp:cNvPr id="0" name=""/>
        <dsp:cNvSpPr/>
      </dsp:nvSpPr>
      <dsp:spPr>
        <a:xfrm>
          <a:off x="2769454" y="1015168"/>
          <a:ext cx="2143176" cy="4422947"/>
        </a:xfrm>
        <a:prstGeom prst="wedgeRectCallout">
          <a:avLst>
            <a:gd name="adj1" fmla="val 62500"/>
            <a:gd name="adj2" fmla="val 2083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l" defTabSz="666750">
            <a:lnSpc>
              <a:spcPct val="90000"/>
            </a:lnSpc>
            <a:spcBef>
              <a:spcPct val="0"/>
            </a:spcBef>
            <a:spcAft>
              <a:spcPct val="35000"/>
            </a:spcAft>
            <a:buNone/>
          </a:pPr>
          <a:r>
            <a:rPr lang="en-US" sz="1500" b="1" kern="1200" dirty="0">
              <a:solidFill>
                <a:srgbClr val="232323"/>
              </a:solidFill>
              <a:latin typeface="Trebuchet MS" panose="020B0603020202020204" pitchFamily="34" charset="0"/>
            </a:rPr>
            <a:t>Tackle Culture of Non-Prioritization of Aviation</a:t>
          </a:r>
        </a:p>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b="1" kern="1200" dirty="0">
              <a:solidFill>
                <a:srgbClr val="FF0000"/>
              </a:solidFill>
              <a:latin typeface="Trebuchet MS" panose="020B0603020202020204" pitchFamily="34" charset="0"/>
            </a:rPr>
            <a:t>Join and Implement SAATM</a:t>
          </a:r>
        </a:p>
        <a:p>
          <a:pPr marL="0" lvl="0" indent="0" algn="l" defTabSz="666750">
            <a:lnSpc>
              <a:spcPct val="90000"/>
            </a:lnSpc>
            <a:spcBef>
              <a:spcPct val="0"/>
            </a:spcBef>
            <a:spcAft>
              <a:spcPct val="35000"/>
            </a:spcAft>
            <a:buNone/>
          </a:pPr>
          <a:endParaRPr lang="en-US" sz="1500" b="1" kern="1200" dirty="0">
            <a:solidFill>
              <a:srgbClr val="FF0000"/>
            </a:solidFill>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solidFill>
                <a:srgbClr val="232323"/>
              </a:solidFill>
              <a:latin typeface="Trebuchet MS" panose="020B0603020202020204" pitchFamily="34" charset="0"/>
            </a:rPr>
            <a:t>Eliminate Protectionism </a:t>
          </a:r>
        </a:p>
        <a:p>
          <a:pPr marL="0" lvl="0" indent="0" algn="l" defTabSz="666750">
            <a:lnSpc>
              <a:spcPct val="90000"/>
            </a:lnSpc>
            <a:spcBef>
              <a:spcPct val="0"/>
            </a:spcBef>
            <a:spcAft>
              <a:spcPct val="35000"/>
            </a:spcAft>
            <a:buNone/>
          </a:pPr>
          <a:endParaRPr lang="en-US" sz="1500" b="1" kern="1200" dirty="0">
            <a:solidFill>
              <a:srgbClr val="232323"/>
            </a:solidFill>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solidFill>
                <a:srgbClr val="FF0000"/>
              </a:solidFill>
              <a:latin typeface="Trebuchet MS" panose="020B0603020202020204" pitchFamily="34" charset="0"/>
            </a:rPr>
            <a:t>Reduce Taxes, Fees and Charges on Aviation </a:t>
          </a:r>
        </a:p>
        <a:p>
          <a:pPr marL="0" lvl="0" indent="0" algn="l" defTabSz="666750">
            <a:lnSpc>
              <a:spcPct val="90000"/>
            </a:lnSpc>
            <a:spcBef>
              <a:spcPct val="0"/>
            </a:spcBef>
            <a:spcAft>
              <a:spcPct val="35000"/>
            </a:spcAft>
            <a:buNone/>
          </a:pPr>
          <a:endParaRPr lang="en-US" sz="1500" b="1" kern="1200" dirty="0">
            <a:solidFill>
              <a:srgbClr val="232323"/>
            </a:solidFill>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solidFill>
                <a:srgbClr val="232323"/>
              </a:solidFill>
              <a:latin typeface="Trebuchet MS" panose="020B0603020202020204" pitchFamily="34" charset="0"/>
            </a:rPr>
            <a:t>Improve Aviation infrastructure / Operating Environment </a:t>
          </a:r>
          <a:endParaRPr lang="en-US" sz="1500" kern="1200" dirty="0"/>
        </a:p>
      </dsp:txBody>
      <dsp:txXfrm>
        <a:off x="3041451" y="1015168"/>
        <a:ext cx="1871180" cy="4422947"/>
      </dsp:txXfrm>
    </dsp:sp>
    <dsp:sp modelId="{4DC48050-30F7-405C-845B-29AE579BC2D2}">
      <dsp:nvSpPr>
        <dsp:cNvPr id="0" name=""/>
        <dsp:cNvSpPr/>
      </dsp:nvSpPr>
      <dsp:spPr>
        <a:xfrm>
          <a:off x="2814290" y="164668"/>
          <a:ext cx="2143176" cy="85050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1200150">
            <a:lnSpc>
              <a:spcPct val="90000"/>
            </a:lnSpc>
            <a:spcBef>
              <a:spcPct val="0"/>
            </a:spcBef>
            <a:spcAft>
              <a:spcPct val="35000"/>
            </a:spcAft>
            <a:buNone/>
          </a:pPr>
          <a:r>
            <a:rPr lang="en-US" sz="2700" b="1" kern="1200" dirty="0"/>
            <a:t>Governments</a:t>
          </a:r>
        </a:p>
      </dsp:txBody>
      <dsp:txXfrm>
        <a:off x="2814290" y="164668"/>
        <a:ext cx="2143176" cy="850500"/>
      </dsp:txXfrm>
    </dsp:sp>
    <dsp:sp modelId="{9A7B7571-ABC3-41CD-B80E-D349357B700B}">
      <dsp:nvSpPr>
        <dsp:cNvPr id="0" name=""/>
        <dsp:cNvSpPr/>
      </dsp:nvSpPr>
      <dsp:spPr>
        <a:xfrm>
          <a:off x="671113" y="1097923"/>
          <a:ext cx="2143176" cy="4082631"/>
        </a:xfrm>
        <a:prstGeom prst="wedgeRectCallout">
          <a:avLst>
            <a:gd name="adj1" fmla="val 62500"/>
            <a:gd name="adj2" fmla="val 2083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Trebuchet MS" panose="020B0603020202020204" pitchFamily="34" charset="0"/>
            </a:rPr>
            <a:t>Airline Cooperation and Collaboration</a:t>
          </a:r>
        </a:p>
        <a:p>
          <a:pPr marL="0" lvl="0" indent="0" algn="l" defTabSz="666750">
            <a:lnSpc>
              <a:spcPct val="90000"/>
            </a:lnSpc>
            <a:spcBef>
              <a:spcPct val="0"/>
            </a:spcBef>
            <a:spcAft>
              <a:spcPct val="35000"/>
            </a:spcAft>
            <a:buNone/>
          </a:pPr>
          <a:endParaRPr lang="en-US" sz="1500" b="1" kern="1200" dirty="0">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latin typeface="Trebuchet MS" panose="020B0603020202020204" pitchFamily="34" charset="0"/>
            </a:rPr>
            <a:t>New Business Models</a:t>
          </a:r>
        </a:p>
        <a:p>
          <a:pPr marL="0" lvl="0" indent="0" algn="l" defTabSz="666750">
            <a:lnSpc>
              <a:spcPct val="90000"/>
            </a:lnSpc>
            <a:spcBef>
              <a:spcPct val="0"/>
            </a:spcBef>
            <a:spcAft>
              <a:spcPct val="35000"/>
            </a:spcAft>
            <a:buNone/>
          </a:pPr>
          <a:endParaRPr lang="en-US" sz="1500" b="1" kern="1200" dirty="0">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latin typeface="Trebuchet MS" panose="020B0603020202020204" pitchFamily="34" charset="0"/>
            </a:rPr>
            <a:t>Innovation</a:t>
          </a:r>
        </a:p>
        <a:p>
          <a:pPr marL="0" lvl="0" indent="0" algn="l" defTabSz="666750">
            <a:lnSpc>
              <a:spcPct val="90000"/>
            </a:lnSpc>
            <a:spcBef>
              <a:spcPct val="0"/>
            </a:spcBef>
            <a:spcAft>
              <a:spcPct val="35000"/>
            </a:spcAft>
            <a:buNone/>
          </a:pPr>
          <a:endParaRPr lang="en-US" sz="1500" b="1" kern="1200" dirty="0">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latin typeface="Trebuchet MS" panose="020B0603020202020204" pitchFamily="34" charset="0"/>
            </a:rPr>
            <a:t>Financing</a:t>
          </a:r>
        </a:p>
        <a:p>
          <a:pPr marL="0" lvl="0" indent="0" algn="l" defTabSz="666750">
            <a:lnSpc>
              <a:spcPct val="90000"/>
            </a:lnSpc>
            <a:spcBef>
              <a:spcPct val="0"/>
            </a:spcBef>
            <a:spcAft>
              <a:spcPct val="35000"/>
            </a:spcAft>
            <a:buNone/>
          </a:pPr>
          <a:endParaRPr lang="en-US" sz="1500" b="1" kern="1200" dirty="0">
            <a:latin typeface="Trebuchet MS" panose="020B0603020202020204" pitchFamily="34" charset="0"/>
          </a:endParaRPr>
        </a:p>
        <a:p>
          <a:pPr marL="0" lvl="0" indent="0" algn="l" defTabSz="666750">
            <a:lnSpc>
              <a:spcPct val="90000"/>
            </a:lnSpc>
            <a:spcBef>
              <a:spcPct val="0"/>
            </a:spcBef>
            <a:spcAft>
              <a:spcPct val="35000"/>
            </a:spcAft>
            <a:buNone/>
          </a:pPr>
          <a:r>
            <a:rPr lang="en-US" sz="1500" b="1" kern="1200" dirty="0">
              <a:latin typeface="Trebuchet MS" panose="020B0603020202020204" pitchFamily="34" charset="0"/>
            </a:rPr>
            <a:t>Investment</a:t>
          </a:r>
        </a:p>
        <a:p>
          <a:pPr marL="0" lvl="0" indent="0" algn="l" defTabSz="666750">
            <a:lnSpc>
              <a:spcPct val="90000"/>
            </a:lnSpc>
            <a:spcBef>
              <a:spcPct val="0"/>
            </a:spcBef>
            <a:spcAft>
              <a:spcPct val="35000"/>
            </a:spcAft>
            <a:buNone/>
          </a:pPr>
          <a:endParaRPr lang="en-US" sz="1500" kern="1200" dirty="0"/>
        </a:p>
      </dsp:txBody>
      <dsp:txXfrm>
        <a:off x="943109" y="1097923"/>
        <a:ext cx="1871180" cy="4082631"/>
      </dsp:txXfrm>
    </dsp:sp>
    <dsp:sp modelId="{E9422D2C-31DD-4E13-A850-32A7ED29259A}">
      <dsp:nvSpPr>
        <dsp:cNvPr id="0" name=""/>
        <dsp:cNvSpPr/>
      </dsp:nvSpPr>
      <dsp:spPr>
        <a:xfrm>
          <a:off x="671113" y="334537"/>
          <a:ext cx="2143176" cy="680631"/>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Trebuchet MS" panose="020B0603020202020204" pitchFamily="34" charset="0"/>
            </a:rPr>
            <a:t>Industry </a:t>
          </a:r>
          <a:endParaRPr lang="en-US" sz="2700" b="1" kern="1200" dirty="0"/>
        </a:p>
      </dsp:txBody>
      <dsp:txXfrm>
        <a:off x="671113" y="334537"/>
        <a:ext cx="2143176" cy="680631"/>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47762-2368-4313-967C-A1A11AB46B23}" type="datetimeFigureOut">
              <a:rPr lang="en-US" smtClean="0"/>
              <a:t>08-Oct-24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15866-A58A-457A-9FEF-F5238F1FF1B6}" type="slidenum">
              <a:rPr lang="en-US" smtClean="0"/>
              <a:t>‹#›</a:t>
            </a:fld>
            <a:endParaRPr lang="en-US"/>
          </a:p>
        </p:txBody>
      </p:sp>
    </p:spTree>
    <p:extLst>
      <p:ext uri="{BB962C8B-B14F-4D97-AF65-F5344CB8AC3E}">
        <p14:creationId xmlns:p14="http://schemas.microsoft.com/office/powerpoint/2010/main" val="133074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79415866-A58A-457A-9FEF-F5238F1FF1B6}" type="slidenum">
              <a:rPr lang="en-US" smtClean="0"/>
              <a:t>1</a:t>
            </a:fld>
            <a:endParaRPr lang="en-US"/>
          </a:p>
        </p:txBody>
      </p:sp>
    </p:spTree>
    <p:extLst>
      <p:ext uri="{BB962C8B-B14F-4D97-AF65-F5344CB8AC3E}">
        <p14:creationId xmlns:p14="http://schemas.microsoft.com/office/powerpoint/2010/main" val="283298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D599-8961-4485-8B96-B828C0329545}" type="slidenum">
              <a:rPr kumimoji="0" lang="en-GB" sz="1200" b="0" i="0" u="none" strike="noStrike" kern="1200" cap="none" spc="0" normalizeH="0" baseline="0" noProof="0" smtClean="0">
                <a:ln>
                  <a:noFill/>
                </a:ln>
                <a:solidFill>
                  <a:srgbClr val="1E32FA"/>
                </a:solidFill>
                <a:effectLst/>
                <a:uLnTx/>
                <a:uFillTx/>
                <a:latin typeface="Aktiv Grotes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1E32FA"/>
              </a:solidFill>
              <a:effectLst/>
              <a:uLnTx/>
              <a:uFillTx/>
              <a:latin typeface="Aktiv Grotesk"/>
              <a:ea typeface="+mn-ea"/>
              <a:cs typeface="+mn-cs"/>
            </a:endParaRPr>
          </a:p>
        </p:txBody>
      </p:sp>
    </p:spTree>
    <p:extLst>
      <p:ext uri="{BB962C8B-B14F-4D97-AF65-F5344CB8AC3E}">
        <p14:creationId xmlns:p14="http://schemas.microsoft.com/office/powerpoint/2010/main" val="1471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F2A00-BE8E-4CC2-8090-5D4D31802D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85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F2A00-BE8E-4CC2-8090-5D4D31802D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44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F2A00-BE8E-4CC2-8090-5D4D31802D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10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15866-A58A-457A-9FEF-F5238F1FF1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25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41953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215858" y="882255"/>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17" name="Picture Placeholder 16"/>
          <p:cNvSpPr>
            <a:spLocks noGrp="1"/>
          </p:cNvSpPr>
          <p:nvPr>
            <p:ph type="pic" sz="quarter" idx="11"/>
          </p:nvPr>
        </p:nvSpPr>
        <p:spPr>
          <a:xfrm>
            <a:off x="6366600" y="882255"/>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20" name="Picture Placeholder 19"/>
          <p:cNvSpPr>
            <a:spLocks noGrp="1"/>
          </p:cNvSpPr>
          <p:nvPr>
            <p:ph type="pic" sz="quarter" idx="12"/>
          </p:nvPr>
        </p:nvSpPr>
        <p:spPr>
          <a:xfrm>
            <a:off x="1146389" y="3693673"/>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23" name="Picture Placeholder 22"/>
          <p:cNvSpPr>
            <a:spLocks noGrp="1"/>
          </p:cNvSpPr>
          <p:nvPr>
            <p:ph type="pic" sz="quarter" idx="13"/>
          </p:nvPr>
        </p:nvSpPr>
        <p:spPr>
          <a:xfrm>
            <a:off x="6297131" y="3693673"/>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25853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800100"/>
            <a:ext cx="6172200" cy="6067571"/>
          </a:xfrm>
          <a:custGeom>
            <a:avLst/>
            <a:gdLst>
              <a:gd name="connsiteX0" fmla="*/ 0 w 6172200"/>
              <a:gd name="connsiteY0" fmla="*/ 0 h 6067571"/>
              <a:gd name="connsiteX1" fmla="*/ 6172200 w 6172200"/>
              <a:gd name="connsiteY1" fmla="*/ 0 h 6067571"/>
              <a:gd name="connsiteX2" fmla="*/ 6172200 w 6172200"/>
              <a:gd name="connsiteY2" fmla="*/ 6067571 h 6067571"/>
              <a:gd name="connsiteX3" fmla="*/ 0 w 6172200"/>
              <a:gd name="connsiteY3" fmla="*/ 6067571 h 6067571"/>
            </a:gdLst>
            <a:ahLst/>
            <a:cxnLst>
              <a:cxn ang="0">
                <a:pos x="connsiteX0" y="connsiteY0"/>
              </a:cxn>
              <a:cxn ang="0">
                <a:pos x="connsiteX1" y="connsiteY1"/>
              </a:cxn>
              <a:cxn ang="0">
                <a:pos x="connsiteX2" y="connsiteY2"/>
              </a:cxn>
              <a:cxn ang="0">
                <a:pos x="connsiteX3" y="connsiteY3"/>
              </a:cxn>
            </a:cxnLst>
            <a:rect l="l" t="t" r="r" b="b"/>
            <a:pathLst>
              <a:path w="6172200" h="6067571">
                <a:moveTo>
                  <a:pt x="0" y="0"/>
                </a:moveTo>
                <a:lnTo>
                  <a:pt x="6172200" y="0"/>
                </a:lnTo>
                <a:lnTo>
                  <a:pt x="6172200" y="6067571"/>
                </a:lnTo>
                <a:lnTo>
                  <a:pt x="0" y="6067571"/>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73219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486912" y="2257868"/>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15" name="Picture Placeholder 14"/>
          <p:cNvSpPr>
            <a:spLocks noGrp="1"/>
          </p:cNvSpPr>
          <p:nvPr>
            <p:ph type="pic" sz="quarter" idx="11"/>
          </p:nvPr>
        </p:nvSpPr>
        <p:spPr>
          <a:xfrm>
            <a:off x="5176517" y="2257868"/>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18" name="Picture Placeholder 17"/>
          <p:cNvSpPr>
            <a:spLocks noGrp="1"/>
          </p:cNvSpPr>
          <p:nvPr>
            <p:ph type="pic" sz="quarter" idx="12"/>
          </p:nvPr>
        </p:nvSpPr>
        <p:spPr>
          <a:xfrm>
            <a:off x="8866121" y="2257869"/>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791948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645509"/>
            <a:ext cx="12192000" cy="3304869"/>
          </a:xfrm>
          <a:custGeom>
            <a:avLst/>
            <a:gdLst>
              <a:gd name="connsiteX0" fmla="*/ 0 w 12192000"/>
              <a:gd name="connsiteY0" fmla="*/ 0 h 3304869"/>
              <a:gd name="connsiteX1" fmla="*/ 12192000 w 12192000"/>
              <a:gd name="connsiteY1" fmla="*/ 0 h 3304869"/>
              <a:gd name="connsiteX2" fmla="*/ 12192000 w 12192000"/>
              <a:gd name="connsiteY2" fmla="*/ 3304869 h 3304869"/>
              <a:gd name="connsiteX3" fmla="*/ 0 w 12192000"/>
              <a:gd name="connsiteY3" fmla="*/ 3304869 h 3304869"/>
            </a:gdLst>
            <a:ahLst/>
            <a:cxnLst>
              <a:cxn ang="0">
                <a:pos x="connsiteX0" y="connsiteY0"/>
              </a:cxn>
              <a:cxn ang="0">
                <a:pos x="connsiteX1" y="connsiteY1"/>
              </a:cxn>
              <a:cxn ang="0">
                <a:pos x="connsiteX2" y="connsiteY2"/>
              </a:cxn>
              <a:cxn ang="0">
                <a:pos x="connsiteX3" y="connsiteY3"/>
              </a:cxn>
            </a:cxnLst>
            <a:rect l="l" t="t" r="r" b="b"/>
            <a:pathLst>
              <a:path w="12192000" h="3304869">
                <a:moveTo>
                  <a:pt x="0" y="0"/>
                </a:moveTo>
                <a:lnTo>
                  <a:pt x="12192000" y="0"/>
                </a:lnTo>
                <a:lnTo>
                  <a:pt x="12192000" y="3304869"/>
                </a:lnTo>
                <a:lnTo>
                  <a:pt x="0" y="3304869"/>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830877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21714" y="1"/>
            <a:ext cx="5370286" cy="6100549"/>
          </a:xfrm>
          <a:custGeom>
            <a:avLst/>
            <a:gdLst>
              <a:gd name="connsiteX0" fmla="*/ 0 w 5370286"/>
              <a:gd name="connsiteY0" fmla="*/ 0 h 6100549"/>
              <a:gd name="connsiteX1" fmla="*/ 5370286 w 5370286"/>
              <a:gd name="connsiteY1" fmla="*/ 0 h 6100549"/>
              <a:gd name="connsiteX2" fmla="*/ 5370286 w 5370286"/>
              <a:gd name="connsiteY2" fmla="*/ 6100549 h 6100549"/>
              <a:gd name="connsiteX3" fmla="*/ 0 w 5370286"/>
              <a:gd name="connsiteY3" fmla="*/ 6100549 h 6100549"/>
            </a:gdLst>
            <a:ahLst/>
            <a:cxnLst>
              <a:cxn ang="0">
                <a:pos x="connsiteX0" y="connsiteY0"/>
              </a:cxn>
              <a:cxn ang="0">
                <a:pos x="connsiteX1" y="connsiteY1"/>
              </a:cxn>
              <a:cxn ang="0">
                <a:pos x="connsiteX2" y="connsiteY2"/>
              </a:cxn>
              <a:cxn ang="0">
                <a:pos x="connsiteX3" y="connsiteY3"/>
              </a:cxn>
            </a:cxnLst>
            <a:rect l="l" t="t" r="r" b="b"/>
            <a:pathLst>
              <a:path w="5370286" h="6100549">
                <a:moveTo>
                  <a:pt x="0" y="0"/>
                </a:moveTo>
                <a:lnTo>
                  <a:pt x="5370286" y="0"/>
                </a:lnTo>
                <a:lnTo>
                  <a:pt x="5370286" y="6100549"/>
                </a:lnTo>
                <a:lnTo>
                  <a:pt x="0" y="6100549"/>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26853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303809" y="2347414"/>
            <a:ext cx="4612944" cy="3875963"/>
          </a:xfrm>
          <a:custGeom>
            <a:avLst/>
            <a:gdLst>
              <a:gd name="connsiteX0" fmla="*/ 0 w 4612944"/>
              <a:gd name="connsiteY0" fmla="*/ 0 h 3875963"/>
              <a:gd name="connsiteX1" fmla="*/ 4612944 w 4612944"/>
              <a:gd name="connsiteY1" fmla="*/ 0 h 3875963"/>
              <a:gd name="connsiteX2" fmla="*/ 4612944 w 4612944"/>
              <a:gd name="connsiteY2" fmla="*/ 3875963 h 3875963"/>
              <a:gd name="connsiteX3" fmla="*/ 0 w 4612944"/>
              <a:gd name="connsiteY3" fmla="*/ 3875963 h 3875963"/>
            </a:gdLst>
            <a:ahLst/>
            <a:cxnLst>
              <a:cxn ang="0">
                <a:pos x="connsiteX0" y="connsiteY0"/>
              </a:cxn>
              <a:cxn ang="0">
                <a:pos x="connsiteX1" y="connsiteY1"/>
              </a:cxn>
              <a:cxn ang="0">
                <a:pos x="connsiteX2" y="connsiteY2"/>
              </a:cxn>
              <a:cxn ang="0">
                <a:pos x="connsiteX3" y="connsiteY3"/>
              </a:cxn>
            </a:cxnLst>
            <a:rect l="l" t="t" r="r" b="b"/>
            <a:pathLst>
              <a:path w="4612944" h="3875963">
                <a:moveTo>
                  <a:pt x="0" y="0"/>
                </a:moveTo>
                <a:lnTo>
                  <a:pt x="4612944" y="0"/>
                </a:lnTo>
                <a:lnTo>
                  <a:pt x="4612944" y="3875963"/>
                </a:lnTo>
                <a:lnTo>
                  <a:pt x="0" y="3875963"/>
                </a:lnTo>
                <a:close/>
              </a:path>
            </a:pathLst>
          </a:custGeom>
          <a:solidFill>
            <a:schemeClr val="bg1">
              <a:lumMod val="65000"/>
            </a:schemeClr>
          </a:solidFill>
        </p:spPr>
        <p:txBody>
          <a:bodyPr wrap="square">
            <a:noAutofit/>
          </a:bodyPr>
          <a:lstStyle/>
          <a:p>
            <a:endParaRPr lang="en-US"/>
          </a:p>
        </p:txBody>
      </p:sp>
      <p:sp>
        <p:nvSpPr>
          <p:cNvPr id="9" name="Picture Placeholder 8"/>
          <p:cNvSpPr>
            <a:spLocks noGrp="1"/>
          </p:cNvSpPr>
          <p:nvPr>
            <p:ph type="pic" sz="quarter" idx="11"/>
          </p:nvPr>
        </p:nvSpPr>
        <p:spPr>
          <a:xfrm>
            <a:off x="6284508" y="2347414"/>
            <a:ext cx="4612944" cy="3875963"/>
          </a:xfrm>
          <a:custGeom>
            <a:avLst/>
            <a:gdLst>
              <a:gd name="connsiteX0" fmla="*/ 0 w 4612944"/>
              <a:gd name="connsiteY0" fmla="*/ 0 h 3875963"/>
              <a:gd name="connsiteX1" fmla="*/ 4612944 w 4612944"/>
              <a:gd name="connsiteY1" fmla="*/ 0 h 3875963"/>
              <a:gd name="connsiteX2" fmla="*/ 4612944 w 4612944"/>
              <a:gd name="connsiteY2" fmla="*/ 3875963 h 3875963"/>
              <a:gd name="connsiteX3" fmla="*/ 0 w 4612944"/>
              <a:gd name="connsiteY3" fmla="*/ 3875963 h 3875963"/>
            </a:gdLst>
            <a:ahLst/>
            <a:cxnLst>
              <a:cxn ang="0">
                <a:pos x="connsiteX0" y="connsiteY0"/>
              </a:cxn>
              <a:cxn ang="0">
                <a:pos x="connsiteX1" y="connsiteY1"/>
              </a:cxn>
              <a:cxn ang="0">
                <a:pos x="connsiteX2" y="connsiteY2"/>
              </a:cxn>
              <a:cxn ang="0">
                <a:pos x="connsiteX3" y="connsiteY3"/>
              </a:cxn>
            </a:cxnLst>
            <a:rect l="l" t="t" r="r" b="b"/>
            <a:pathLst>
              <a:path w="4612944" h="3875963">
                <a:moveTo>
                  <a:pt x="0" y="0"/>
                </a:moveTo>
                <a:lnTo>
                  <a:pt x="4612944" y="0"/>
                </a:lnTo>
                <a:lnTo>
                  <a:pt x="4612944" y="3875963"/>
                </a:lnTo>
                <a:lnTo>
                  <a:pt x="0" y="3875963"/>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170958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442198"/>
            <a:ext cx="3919284" cy="2635807"/>
          </a:xfrm>
          <a:custGeom>
            <a:avLst/>
            <a:gdLst>
              <a:gd name="connsiteX0" fmla="*/ 0 w 3919284"/>
              <a:gd name="connsiteY0" fmla="*/ 0 h 2635807"/>
              <a:gd name="connsiteX1" fmla="*/ 3919284 w 3919284"/>
              <a:gd name="connsiteY1" fmla="*/ 0 h 2635807"/>
              <a:gd name="connsiteX2" fmla="*/ 3919284 w 3919284"/>
              <a:gd name="connsiteY2" fmla="*/ 2635807 h 2635807"/>
              <a:gd name="connsiteX3" fmla="*/ 0 w 3919284"/>
              <a:gd name="connsiteY3" fmla="*/ 2635807 h 2635807"/>
            </a:gdLst>
            <a:ahLst/>
            <a:cxnLst>
              <a:cxn ang="0">
                <a:pos x="connsiteX0" y="connsiteY0"/>
              </a:cxn>
              <a:cxn ang="0">
                <a:pos x="connsiteX1" y="connsiteY1"/>
              </a:cxn>
              <a:cxn ang="0">
                <a:pos x="connsiteX2" y="connsiteY2"/>
              </a:cxn>
              <a:cxn ang="0">
                <a:pos x="connsiteX3" y="connsiteY3"/>
              </a:cxn>
            </a:cxnLst>
            <a:rect l="l" t="t" r="r" b="b"/>
            <a:pathLst>
              <a:path w="3919284" h="2635807">
                <a:moveTo>
                  <a:pt x="0" y="0"/>
                </a:moveTo>
                <a:lnTo>
                  <a:pt x="3919284" y="0"/>
                </a:lnTo>
                <a:lnTo>
                  <a:pt x="3919284" y="2635807"/>
                </a:lnTo>
                <a:lnTo>
                  <a:pt x="0" y="2635807"/>
                </a:lnTo>
                <a:close/>
              </a:path>
            </a:pathLst>
          </a:custGeom>
          <a:solidFill>
            <a:schemeClr val="bg1">
              <a:lumMod val="65000"/>
            </a:schemeClr>
          </a:solidFill>
        </p:spPr>
        <p:txBody>
          <a:bodyPr wrap="square">
            <a:noAutofit/>
          </a:bodyPr>
          <a:lstStyle/>
          <a:p>
            <a:endParaRPr lang="en-US"/>
          </a:p>
        </p:txBody>
      </p:sp>
      <p:sp>
        <p:nvSpPr>
          <p:cNvPr id="10" name="Picture Placeholder 9"/>
          <p:cNvSpPr>
            <a:spLocks noGrp="1"/>
          </p:cNvSpPr>
          <p:nvPr>
            <p:ph type="pic" sz="quarter" idx="11"/>
          </p:nvPr>
        </p:nvSpPr>
        <p:spPr>
          <a:xfrm>
            <a:off x="4136358" y="3442198"/>
            <a:ext cx="3919284" cy="2635807"/>
          </a:xfrm>
          <a:custGeom>
            <a:avLst/>
            <a:gdLst>
              <a:gd name="connsiteX0" fmla="*/ 0 w 3919284"/>
              <a:gd name="connsiteY0" fmla="*/ 0 h 2635807"/>
              <a:gd name="connsiteX1" fmla="*/ 3919284 w 3919284"/>
              <a:gd name="connsiteY1" fmla="*/ 0 h 2635807"/>
              <a:gd name="connsiteX2" fmla="*/ 3919284 w 3919284"/>
              <a:gd name="connsiteY2" fmla="*/ 2635807 h 2635807"/>
              <a:gd name="connsiteX3" fmla="*/ 0 w 3919284"/>
              <a:gd name="connsiteY3" fmla="*/ 2635807 h 2635807"/>
            </a:gdLst>
            <a:ahLst/>
            <a:cxnLst>
              <a:cxn ang="0">
                <a:pos x="connsiteX0" y="connsiteY0"/>
              </a:cxn>
              <a:cxn ang="0">
                <a:pos x="connsiteX1" y="connsiteY1"/>
              </a:cxn>
              <a:cxn ang="0">
                <a:pos x="connsiteX2" y="connsiteY2"/>
              </a:cxn>
              <a:cxn ang="0">
                <a:pos x="connsiteX3" y="connsiteY3"/>
              </a:cxn>
            </a:cxnLst>
            <a:rect l="l" t="t" r="r" b="b"/>
            <a:pathLst>
              <a:path w="3919284" h="2635807">
                <a:moveTo>
                  <a:pt x="0" y="0"/>
                </a:moveTo>
                <a:lnTo>
                  <a:pt x="3919284" y="0"/>
                </a:lnTo>
                <a:lnTo>
                  <a:pt x="3919284" y="2635807"/>
                </a:lnTo>
                <a:lnTo>
                  <a:pt x="0" y="2635807"/>
                </a:lnTo>
                <a:close/>
              </a:path>
            </a:pathLst>
          </a:custGeom>
          <a:solidFill>
            <a:schemeClr val="bg1">
              <a:lumMod val="65000"/>
            </a:schemeClr>
          </a:solidFill>
        </p:spPr>
        <p:txBody>
          <a:bodyPr wrap="square">
            <a:noAutofit/>
          </a:bodyPr>
          <a:lstStyle/>
          <a:p>
            <a:endParaRPr lang="en-US"/>
          </a:p>
        </p:txBody>
      </p:sp>
      <p:sp>
        <p:nvSpPr>
          <p:cNvPr id="13" name="Picture Placeholder 12"/>
          <p:cNvSpPr>
            <a:spLocks noGrp="1"/>
          </p:cNvSpPr>
          <p:nvPr>
            <p:ph type="pic" sz="quarter" idx="12"/>
          </p:nvPr>
        </p:nvSpPr>
        <p:spPr>
          <a:xfrm>
            <a:off x="8272716" y="3442198"/>
            <a:ext cx="3919284" cy="2635807"/>
          </a:xfrm>
          <a:custGeom>
            <a:avLst/>
            <a:gdLst>
              <a:gd name="connsiteX0" fmla="*/ 0 w 3919284"/>
              <a:gd name="connsiteY0" fmla="*/ 0 h 2635807"/>
              <a:gd name="connsiteX1" fmla="*/ 3919284 w 3919284"/>
              <a:gd name="connsiteY1" fmla="*/ 0 h 2635807"/>
              <a:gd name="connsiteX2" fmla="*/ 3919284 w 3919284"/>
              <a:gd name="connsiteY2" fmla="*/ 2635807 h 2635807"/>
              <a:gd name="connsiteX3" fmla="*/ 0 w 3919284"/>
              <a:gd name="connsiteY3" fmla="*/ 2635807 h 2635807"/>
            </a:gdLst>
            <a:ahLst/>
            <a:cxnLst>
              <a:cxn ang="0">
                <a:pos x="connsiteX0" y="connsiteY0"/>
              </a:cxn>
              <a:cxn ang="0">
                <a:pos x="connsiteX1" y="connsiteY1"/>
              </a:cxn>
              <a:cxn ang="0">
                <a:pos x="connsiteX2" y="connsiteY2"/>
              </a:cxn>
              <a:cxn ang="0">
                <a:pos x="connsiteX3" y="connsiteY3"/>
              </a:cxn>
            </a:cxnLst>
            <a:rect l="l" t="t" r="r" b="b"/>
            <a:pathLst>
              <a:path w="3919284" h="2635807">
                <a:moveTo>
                  <a:pt x="0" y="0"/>
                </a:moveTo>
                <a:lnTo>
                  <a:pt x="3919284" y="0"/>
                </a:lnTo>
                <a:lnTo>
                  <a:pt x="3919284" y="2635807"/>
                </a:lnTo>
                <a:lnTo>
                  <a:pt x="0" y="2635807"/>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348797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242224" y="2138566"/>
            <a:ext cx="4431615" cy="2769399"/>
          </a:xfrm>
          <a:custGeom>
            <a:avLst/>
            <a:gdLst>
              <a:gd name="connsiteX0" fmla="*/ 0 w 4431615"/>
              <a:gd name="connsiteY0" fmla="*/ 0 h 2769399"/>
              <a:gd name="connsiteX1" fmla="*/ 4431615 w 4431615"/>
              <a:gd name="connsiteY1" fmla="*/ 0 h 2769399"/>
              <a:gd name="connsiteX2" fmla="*/ 4431615 w 4431615"/>
              <a:gd name="connsiteY2" fmla="*/ 2769399 h 2769399"/>
              <a:gd name="connsiteX3" fmla="*/ 0 w 4431615"/>
              <a:gd name="connsiteY3" fmla="*/ 2769399 h 2769399"/>
            </a:gdLst>
            <a:ahLst/>
            <a:cxnLst>
              <a:cxn ang="0">
                <a:pos x="connsiteX0" y="connsiteY0"/>
              </a:cxn>
              <a:cxn ang="0">
                <a:pos x="connsiteX1" y="connsiteY1"/>
              </a:cxn>
              <a:cxn ang="0">
                <a:pos x="connsiteX2" y="connsiteY2"/>
              </a:cxn>
              <a:cxn ang="0">
                <a:pos x="connsiteX3" y="connsiteY3"/>
              </a:cxn>
            </a:cxnLst>
            <a:rect l="l" t="t" r="r" b="b"/>
            <a:pathLst>
              <a:path w="4431615" h="2769399">
                <a:moveTo>
                  <a:pt x="0" y="0"/>
                </a:moveTo>
                <a:lnTo>
                  <a:pt x="4431615" y="0"/>
                </a:lnTo>
                <a:lnTo>
                  <a:pt x="4431615" y="2769399"/>
                </a:lnTo>
                <a:lnTo>
                  <a:pt x="0" y="2769399"/>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682173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544" y="4505260"/>
            <a:ext cx="12224544" cy="1676535"/>
          </a:xfrm>
          <a:custGeom>
            <a:avLst/>
            <a:gdLst>
              <a:gd name="connsiteX0" fmla="*/ 0 w 12224544"/>
              <a:gd name="connsiteY0" fmla="*/ 0 h 1676535"/>
              <a:gd name="connsiteX1" fmla="*/ 12224544 w 12224544"/>
              <a:gd name="connsiteY1" fmla="*/ 0 h 1676535"/>
              <a:gd name="connsiteX2" fmla="*/ 12224544 w 12224544"/>
              <a:gd name="connsiteY2" fmla="*/ 1676535 h 1676535"/>
              <a:gd name="connsiteX3" fmla="*/ 0 w 12224544"/>
              <a:gd name="connsiteY3" fmla="*/ 1676535 h 1676535"/>
            </a:gdLst>
            <a:ahLst/>
            <a:cxnLst>
              <a:cxn ang="0">
                <a:pos x="connsiteX0" y="connsiteY0"/>
              </a:cxn>
              <a:cxn ang="0">
                <a:pos x="connsiteX1" y="connsiteY1"/>
              </a:cxn>
              <a:cxn ang="0">
                <a:pos x="connsiteX2" y="connsiteY2"/>
              </a:cxn>
              <a:cxn ang="0">
                <a:pos x="connsiteX3" y="connsiteY3"/>
              </a:cxn>
            </a:cxnLst>
            <a:rect l="l" t="t" r="r" b="b"/>
            <a:pathLst>
              <a:path w="12224544" h="1676535">
                <a:moveTo>
                  <a:pt x="0" y="0"/>
                </a:moveTo>
                <a:lnTo>
                  <a:pt x="12224544" y="0"/>
                </a:lnTo>
                <a:lnTo>
                  <a:pt x="12224544" y="1676535"/>
                </a:lnTo>
                <a:lnTo>
                  <a:pt x="0" y="1676535"/>
                </a:lnTo>
                <a:close/>
              </a:path>
            </a:pathLst>
          </a:custGeom>
          <a:solidFill>
            <a:schemeClr val="bg1">
              <a:lumMod val="65000"/>
            </a:schemeClr>
          </a:solidFill>
        </p:spPr>
        <p:txBody>
          <a:bodyPr wrap="square">
            <a:noAutofit/>
          </a:bodyPr>
          <a:lstStyle/>
          <a:p>
            <a:endParaRPr lang="en-US"/>
          </a:p>
        </p:txBody>
      </p:sp>
      <p:sp>
        <p:nvSpPr>
          <p:cNvPr id="10" name="Picture Placeholder 9"/>
          <p:cNvSpPr>
            <a:spLocks noGrp="1"/>
          </p:cNvSpPr>
          <p:nvPr>
            <p:ph type="pic" sz="quarter" idx="11"/>
          </p:nvPr>
        </p:nvSpPr>
        <p:spPr>
          <a:xfrm>
            <a:off x="1020786" y="2163426"/>
            <a:ext cx="1752356" cy="1752356"/>
          </a:xfrm>
          <a:custGeom>
            <a:avLst/>
            <a:gdLst>
              <a:gd name="connsiteX0" fmla="*/ 876178 w 1752356"/>
              <a:gd name="connsiteY0" fmla="*/ 0 h 1752356"/>
              <a:gd name="connsiteX1" fmla="*/ 1752356 w 1752356"/>
              <a:gd name="connsiteY1" fmla="*/ 876178 h 1752356"/>
              <a:gd name="connsiteX2" fmla="*/ 876178 w 1752356"/>
              <a:gd name="connsiteY2" fmla="*/ 1752356 h 1752356"/>
              <a:gd name="connsiteX3" fmla="*/ 0 w 1752356"/>
              <a:gd name="connsiteY3" fmla="*/ 876178 h 1752356"/>
              <a:gd name="connsiteX4" fmla="*/ 876178 w 1752356"/>
              <a:gd name="connsiteY4" fmla="*/ 0 h 175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356" h="1752356">
                <a:moveTo>
                  <a:pt x="876178" y="0"/>
                </a:moveTo>
                <a:cubicBezTo>
                  <a:pt x="1360078" y="0"/>
                  <a:pt x="1752356" y="392278"/>
                  <a:pt x="1752356" y="876178"/>
                </a:cubicBezTo>
                <a:cubicBezTo>
                  <a:pt x="1752356" y="1360078"/>
                  <a:pt x="1360078" y="1752356"/>
                  <a:pt x="876178" y="1752356"/>
                </a:cubicBezTo>
                <a:cubicBezTo>
                  <a:pt x="392278" y="1752356"/>
                  <a:pt x="0" y="1360078"/>
                  <a:pt x="0" y="876178"/>
                </a:cubicBezTo>
                <a:cubicBezTo>
                  <a:pt x="0" y="392278"/>
                  <a:pt x="392278" y="0"/>
                  <a:pt x="876178" y="0"/>
                </a:cubicBezTo>
                <a:close/>
              </a:path>
            </a:pathLst>
          </a:custGeom>
          <a:solidFill>
            <a:schemeClr val="bg1">
              <a:lumMod val="65000"/>
            </a:schemeClr>
          </a:solidFill>
        </p:spPr>
        <p:txBody>
          <a:bodyPr wrap="square">
            <a:noAutofit/>
          </a:bodyPr>
          <a:lstStyle/>
          <a:p>
            <a:endParaRPr lang="en-US"/>
          </a:p>
        </p:txBody>
      </p:sp>
      <p:sp>
        <p:nvSpPr>
          <p:cNvPr id="13" name="Picture Placeholder 12"/>
          <p:cNvSpPr>
            <a:spLocks noGrp="1"/>
          </p:cNvSpPr>
          <p:nvPr>
            <p:ph type="pic" sz="quarter" idx="12"/>
          </p:nvPr>
        </p:nvSpPr>
        <p:spPr>
          <a:xfrm>
            <a:off x="6242941" y="2163426"/>
            <a:ext cx="1752356" cy="1752356"/>
          </a:xfrm>
          <a:custGeom>
            <a:avLst/>
            <a:gdLst>
              <a:gd name="connsiteX0" fmla="*/ 876178 w 1752356"/>
              <a:gd name="connsiteY0" fmla="*/ 0 h 1752356"/>
              <a:gd name="connsiteX1" fmla="*/ 1752356 w 1752356"/>
              <a:gd name="connsiteY1" fmla="*/ 876178 h 1752356"/>
              <a:gd name="connsiteX2" fmla="*/ 876178 w 1752356"/>
              <a:gd name="connsiteY2" fmla="*/ 1752356 h 1752356"/>
              <a:gd name="connsiteX3" fmla="*/ 0 w 1752356"/>
              <a:gd name="connsiteY3" fmla="*/ 876178 h 1752356"/>
              <a:gd name="connsiteX4" fmla="*/ 876178 w 1752356"/>
              <a:gd name="connsiteY4" fmla="*/ 0 h 175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356" h="1752356">
                <a:moveTo>
                  <a:pt x="876178" y="0"/>
                </a:moveTo>
                <a:cubicBezTo>
                  <a:pt x="1360078" y="0"/>
                  <a:pt x="1752356" y="392278"/>
                  <a:pt x="1752356" y="876178"/>
                </a:cubicBezTo>
                <a:cubicBezTo>
                  <a:pt x="1752356" y="1360078"/>
                  <a:pt x="1360078" y="1752356"/>
                  <a:pt x="876178" y="1752356"/>
                </a:cubicBezTo>
                <a:cubicBezTo>
                  <a:pt x="392278" y="1752356"/>
                  <a:pt x="0" y="1360078"/>
                  <a:pt x="0" y="876178"/>
                </a:cubicBezTo>
                <a:cubicBezTo>
                  <a:pt x="0" y="392278"/>
                  <a:pt x="392278" y="0"/>
                  <a:pt x="876178"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219176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0515600"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0515600"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58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807408" y="841830"/>
            <a:ext cx="5079998" cy="5079998"/>
          </a:xfrm>
          <a:custGeom>
            <a:avLst/>
            <a:gdLst>
              <a:gd name="connsiteX0" fmla="*/ 2539999 w 5079998"/>
              <a:gd name="connsiteY0" fmla="*/ 0 h 5079998"/>
              <a:gd name="connsiteX1" fmla="*/ 5079998 w 5079998"/>
              <a:gd name="connsiteY1" fmla="*/ 0 h 5079998"/>
              <a:gd name="connsiteX2" fmla="*/ 5079998 w 5079998"/>
              <a:gd name="connsiteY2" fmla="*/ 2539999 h 5079998"/>
              <a:gd name="connsiteX3" fmla="*/ 2539999 w 5079998"/>
              <a:gd name="connsiteY3" fmla="*/ 5079998 h 5079998"/>
              <a:gd name="connsiteX4" fmla="*/ 0 w 5079998"/>
              <a:gd name="connsiteY4" fmla="*/ 2539999 h 5079998"/>
              <a:gd name="connsiteX5" fmla="*/ 2539999 w 5079998"/>
              <a:gd name="connsiteY5" fmla="*/ 0 h 5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998" h="5079998">
                <a:moveTo>
                  <a:pt x="2539999" y="0"/>
                </a:moveTo>
                <a:lnTo>
                  <a:pt x="5079998" y="0"/>
                </a:lnTo>
                <a:lnTo>
                  <a:pt x="5079998" y="2539999"/>
                </a:lnTo>
                <a:cubicBezTo>
                  <a:pt x="5079998" y="3942802"/>
                  <a:pt x="3942802" y="5079998"/>
                  <a:pt x="2539999" y="5079998"/>
                </a:cubicBezTo>
                <a:cubicBezTo>
                  <a:pt x="1137196" y="5079998"/>
                  <a:pt x="0" y="3942802"/>
                  <a:pt x="0" y="2539999"/>
                </a:cubicBezTo>
                <a:cubicBezTo>
                  <a:pt x="0" y="1137196"/>
                  <a:pt x="1137196" y="0"/>
                  <a:pt x="2539999"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94936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8FFD8-C72C-75FE-4568-2F66DC23D869}"/>
              </a:ext>
            </a:extLst>
          </p:cNvPr>
          <p:cNvSpPr>
            <a:spLocks noGrp="1"/>
          </p:cNvSpPr>
          <p:nvPr>
            <p:ph type="dt" sz="half" idx="10"/>
          </p:nvPr>
        </p:nvSpPr>
        <p:spPr/>
        <p:txBody>
          <a:bodyPr/>
          <a:lstStyle>
            <a:defPPr/>
          </a:lstStyle>
          <a:p>
            <a:fld id="{9CA9A714-18CF-41C1-A418-B79A689B778B}" type="datetimeFigureOut">
              <a:rPr lang="en-IN" smtClean="0"/>
              <a:pPr/>
              <a:t>08-10-2024</a:t>
            </a:fld>
            <a:endParaRPr lang="en-IN"/>
          </a:p>
        </p:txBody>
      </p:sp>
      <p:sp>
        <p:nvSpPr>
          <p:cNvPr id="3" name="Footer Placeholder 2">
            <a:extLst>
              <a:ext uri="{FF2B5EF4-FFF2-40B4-BE49-F238E27FC236}">
                <a16:creationId xmlns:a16="http://schemas.microsoft.com/office/drawing/2014/main" id="{42C2760C-2F63-B98D-E360-83EAE9BFBCC2}"/>
              </a:ext>
            </a:extLst>
          </p:cNvPr>
          <p:cNvSpPr>
            <a:spLocks noGrp="1"/>
          </p:cNvSpPr>
          <p:nvPr>
            <p:ph type="ftr" sz="quarter" idx="11"/>
          </p:nvPr>
        </p:nvSpPr>
        <p:spPr/>
        <p:txBody>
          <a:bodyPr/>
          <a:lstStyle>
            <a:defPPr/>
          </a:lstStyle>
          <a:p>
            <a:endParaRPr lang="en-IN"/>
          </a:p>
        </p:txBody>
      </p:sp>
      <p:sp>
        <p:nvSpPr>
          <p:cNvPr id="4" name="Slide Number Placeholder 3">
            <a:extLst>
              <a:ext uri="{FF2B5EF4-FFF2-40B4-BE49-F238E27FC236}">
                <a16:creationId xmlns:a16="http://schemas.microsoft.com/office/drawing/2014/main" id="{7ACF2536-8892-DD0D-7A6F-902B34F454C1}"/>
              </a:ext>
            </a:extLst>
          </p:cNvPr>
          <p:cNvSpPr>
            <a:spLocks noGrp="1"/>
          </p:cNvSpPr>
          <p:nvPr>
            <p:ph type="sldNum" sz="quarter" idx="12"/>
          </p:nvPr>
        </p:nvSpPr>
        <p:spPr/>
        <p:txBody>
          <a:bodyPr/>
          <a:lstStyle>
            <a:defPPr/>
          </a:lstStyle>
          <a:p>
            <a:fld id="{E688EF33-9120-466C-A5EA-74077957A905}" type="slidenum">
              <a:rPr lang="en-IN" smtClean="0"/>
              <a:pPr/>
              <a:t>‹#›</a:t>
            </a:fld>
            <a:endParaRPr lang="en-IN"/>
          </a:p>
        </p:txBody>
      </p:sp>
    </p:spTree>
    <p:extLst>
      <p:ext uri="{BB962C8B-B14F-4D97-AF65-F5344CB8AC3E}">
        <p14:creationId xmlns:p14="http://schemas.microsoft.com/office/powerpoint/2010/main" val="28977594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85A2-A1D2-4C95-A007-5A5C230571B7}"/>
              </a:ext>
            </a:extLst>
          </p:cNvPr>
          <p:cNvSpPr>
            <a:spLocks noGrp="1"/>
          </p:cNvSpPr>
          <p:nvPr>
            <p:ph type="title"/>
          </p:nvPr>
        </p:nvSpPr>
        <p:spPr>
          <a:xfrm>
            <a:off x="5729469" y="864727"/>
            <a:ext cx="11233230" cy="1325563"/>
          </a:xfrm>
        </p:spPr>
        <p:txBody>
          <a:bodyPr>
            <a:normAutofit/>
          </a:bodyPr>
          <a:lstStyle>
            <a:lvl1pPr>
              <a:defRPr sz="4000" b="1"/>
            </a:lvl1pPr>
          </a:lstStyle>
          <a:p>
            <a:r>
              <a:rPr lang="en-US"/>
              <a:t>Click to edit Master title style</a:t>
            </a:r>
            <a:endParaRPr lang="en-ID"/>
          </a:p>
        </p:txBody>
      </p:sp>
    </p:spTree>
    <p:extLst>
      <p:ext uri="{BB962C8B-B14F-4D97-AF65-F5344CB8AC3E}">
        <p14:creationId xmlns:p14="http://schemas.microsoft.com/office/powerpoint/2010/main" val="1525558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621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Rectangle 13"/>
          <p:cNvSpPr/>
          <p:nvPr/>
        </p:nvSpPr>
        <p:spPr>
          <a:xfrm>
            <a:off x="-6433" y="6789058"/>
            <a:ext cx="12206400" cy="77821"/>
          </a:xfrm>
          <a:prstGeom prst="rect">
            <a:avLst/>
          </a:prstGeom>
          <a:gradFill flip="none" rotWithShape="1">
            <a:gsLst>
              <a:gs pos="77000">
                <a:srgbClr val="9BBB5C"/>
              </a:gs>
              <a:gs pos="0">
                <a:srgbClr val="1EA185"/>
              </a:gs>
              <a:gs pos="10000">
                <a:srgbClr val="9BBB5C">
                  <a:lumMod val="60000"/>
                  <a:lumOff val="40000"/>
                </a:srgbClr>
              </a:gs>
              <a:gs pos="21000">
                <a:sysClr val="window" lastClr="FFFFFF"/>
              </a:gs>
              <a:gs pos="100000">
                <a:srgbClr val="1EA185"/>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6433" y="6780180"/>
            <a:ext cx="12206400" cy="77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800">
              <a:solidFill>
                <a:prstClr val="white"/>
              </a:solidFill>
            </a:endParaRPr>
          </a:p>
        </p:txBody>
      </p:sp>
    </p:spTree>
    <p:extLst>
      <p:ext uri="{BB962C8B-B14F-4D97-AF65-F5344CB8AC3E}">
        <p14:creationId xmlns:p14="http://schemas.microsoft.com/office/powerpoint/2010/main" val="3848734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44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1724526" y="126584"/>
            <a:ext cx="5709546" cy="2358197"/>
          </a:xfrm>
        </p:spPr>
        <p:txBody>
          <a:bodyPr anchor="t">
            <a:normAutofit/>
          </a:bodyPr>
          <a:lstStyle>
            <a:lvl1pPr>
              <a:defRPr sz="3400" b="1" i="0">
                <a:latin typeface="Source Sans Pro" charset="0"/>
                <a:ea typeface="Source Sans Pro" charset="0"/>
                <a:cs typeface="Source Sans Pro" charset="0"/>
              </a:defRPr>
            </a:lvl1pPr>
          </a:lstStyle>
          <a:p>
            <a:r>
              <a:rPr lang="en-US"/>
              <a:t>Click to edit Master title style</a:t>
            </a:r>
          </a:p>
        </p:txBody>
      </p:sp>
    </p:spTree>
    <p:extLst>
      <p:ext uri="{BB962C8B-B14F-4D97-AF65-F5344CB8AC3E}">
        <p14:creationId xmlns:p14="http://schemas.microsoft.com/office/powerpoint/2010/main" val="4065504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089D4-7C87-9C12-E28D-768FC536F6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SN"/>
          </a:p>
        </p:txBody>
      </p:sp>
      <p:sp>
        <p:nvSpPr>
          <p:cNvPr id="3" name="Sous-titre 2">
            <a:extLst>
              <a:ext uri="{FF2B5EF4-FFF2-40B4-BE49-F238E27FC236}">
                <a16:creationId xmlns:a16="http://schemas.microsoft.com/office/drawing/2014/main" id="{0DBFF7E6-B893-B478-F7D5-F70644B3B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SN"/>
          </a:p>
        </p:txBody>
      </p:sp>
      <p:sp>
        <p:nvSpPr>
          <p:cNvPr id="4" name="Espace réservé de la date 3">
            <a:extLst>
              <a:ext uri="{FF2B5EF4-FFF2-40B4-BE49-F238E27FC236}">
                <a16:creationId xmlns:a16="http://schemas.microsoft.com/office/drawing/2014/main" id="{7A0C9F45-2E14-3DB8-1CA5-34E339D13AF4}"/>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90768CFA-6D5A-0338-3870-4321E83E6C88}"/>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0390CEDD-6E9A-F9E9-8669-DF9737F54EAD}"/>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1941498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E2DB3-6EC5-5477-93C8-736859C4F95C}"/>
              </a:ext>
            </a:extLst>
          </p:cNvPr>
          <p:cNvSpPr>
            <a:spLocks noGrp="1"/>
          </p:cNvSpPr>
          <p:nvPr>
            <p:ph type="title"/>
          </p:nvPr>
        </p:nvSpPr>
        <p:spPr/>
        <p:txBody>
          <a:bodyPr/>
          <a:lstStyle/>
          <a:p>
            <a:r>
              <a:rPr lang="fr-FR"/>
              <a:t>Modifiez le style du titre</a:t>
            </a:r>
            <a:endParaRPr lang="fr-SN"/>
          </a:p>
        </p:txBody>
      </p:sp>
      <p:sp>
        <p:nvSpPr>
          <p:cNvPr id="3" name="Espace réservé du contenu 2">
            <a:extLst>
              <a:ext uri="{FF2B5EF4-FFF2-40B4-BE49-F238E27FC236}">
                <a16:creationId xmlns:a16="http://schemas.microsoft.com/office/drawing/2014/main" id="{7027C318-76DA-2E23-911E-895CA074F8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e la date 3">
            <a:extLst>
              <a:ext uri="{FF2B5EF4-FFF2-40B4-BE49-F238E27FC236}">
                <a16:creationId xmlns:a16="http://schemas.microsoft.com/office/drawing/2014/main" id="{8B564062-1021-E7A1-1AB3-B62265711C71}"/>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B69F7D96-2C59-3496-EA6B-2D22B036F4D4}"/>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C9D109CE-366F-1E7F-68AF-049E3FBFA3B2}"/>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1824719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2D83C-4F34-35F6-621A-5BF3C65454B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SN"/>
          </a:p>
        </p:txBody>
      </p:sp>
      <p:sp>
        <p:nvSpPr>
          <p:cNvPr id="3" name="Espace réservé du texte 2">
            <a:extLst>
              <a:ext uri="{FF2B5EF4-FFF2-40B4-BE49-F238E27FC236}">
                <a16:creationId xmlns:a16="http://schemas.microsoft.com/office/drawing/2014/main" id="{B05EF5B1-454C-D65B-904D-02EB4C31F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0068E8E-C471-82EB-6ECD-E1304B33C668}"/>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948F155E-5DDE-6098-EE64-C555DF629440}"/>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2E1CE1AC-4EA0-B648-43D0-53BF5A1C488E}"/>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506389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AE5E1-44DD-23FD-D14D-2EA909A49152}"/>
              </a:ext>
            </a:extLst>
          </p:cNvPr>
          <p:cNvSpPr>
            <a:spLocks noGrp="1"/>
          </p:cNvSpPr>
          <p:nvPr>
            <p:ph type="title"/>
          </p:nvPr>
        </p:nvSpPr>
        <p:spPr/>
        <p:txBody>
          <a:bodyPr/>
          <a:lstStyle/>
          <a:p>
            <a:r>
              <a:rPr lang="fr-FR"/>
              <a:t>Modifiez le style du titre</a:t>
            </a:r>
            <a:endParaRPr lang="fr-SN"/>
          </a:p>
        </p:txBody>
      </p:sp>
      <p:sp>
        <p:nvSpPr>
          <p:cNvPr id="3" name="Espace réservé du contenu 2">
            <a:extLst>
              <a:ext uri="{FF2B5EF4-FFF2-40B4-BE49-F238E27FC236}">
                <a16:creationId xmlns:a16="http://schemas.microsoft.com/office/drawing/2014/main" id="{DE834303-5985-A06D-ABD8-EDF26248C6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u contenu 3">
            <a:extLst>
              <a:ext uri="{FF2B5EF4-FFF2-40B4-BE49-F238E27FC236}">
                <a16:creationId xmlns:a16="http://schemas.microsoft.com/office/drawing/2014/main" id="{0AD97D1E-6BCC-0C63-AACB-525ADCB0CC6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5" name="Espace réservé de la date 4">
            <a:extLst>
              <a:ext uri="{FF2B5EF4-FFF2-40B4-BE49-F238E27FC236}">
                <a16:creationId xmlns:a16="http://schemas.microsoft.com/office/drawing/2014/main" id="{550C2132-8D04-F5FF-01BF-C04578B7B329}"/>
              </a:ext>
            </a:extLst>
          </p:cNvPr>
          <p:cNvSpPr>
            <a:spLocks noGrp="1"/>
          </p:cNvSpPr>
          <p:nvPr>
            <p:ph type="dt" sz="half" idx="10"/>
          </p:nvPr>
        </p:nvSpPr>
        <p:spPr/>
        <p:txBody>
          <a:bodyPr/>
          <a:lstStyle/>
          <a:p>
            <a:endParaRPr lang="fr-SN"/>
          </a:p>
        </p:txBody>
      </p:sp>
      <p:sp>
        <p:nvSpPr>
          <p:cNvPr id="6" name="Espace réservé du pied de page 5">
            <a:extLst>
              <a:ext uri="{FF2B5EF4-FFF2-40B4-BE49-F238E27FC236}">
                <a16:creationId xmlns:a16="http://schemas.microsoft.com/office/drawing/2014/main" id="{D06A1945-F294-C3B8-B063-5491ED2E1F3E}"/>
              </a:ext>
            </a:extLst>
          </p:cNvPr>
          <p:cNvSpPr>
            <a:spLocks noGrp="1"/>
          </p:cNvSpPr>
          <p:nvPr>
            <p:ph type="ftr" sz="quarter" idx="11"/>
          </p:nvPr>
        </p:nvSpPr>
        <p:spPr/>
        <p:txBody>
          <a:bodyPr/>
          <a:lstStyle/>
          <a:p>
            <a:endParaRPr lang="fr-SN"/>
          </a:p>
        </p:txBody>
      </p:sp>
      <p:sp>
        <p:nvSpPr>
          <p:cNvPr id="7" name="Espace réservé du numéro de diapositive 6">
            <a:extLst>
              <a:ext uri="{FF2B5EF4-FFF2-40B4-BE49-F238E27FC236}">
                <a16:creationId xmlns:a16="http://schemas.microsoft.com/office/drawing/2014/main" id="{DDB951BC-B0E4-28C8-7F7A-3E24FF08AAD4}"/>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160977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00100"/>
            <a:ext cx="2868706" cy="2971800"/>
          </a:xfrm>
          <a:custGeom>
            <a:avLst/>
            <a:gdLst>
              <a:gd name="connsiteX0" fmla="*/ 0 w 2868706"/>
              <a:gd name="connsiteY0" fmla="*/ 0 h 2971800"/>
              <a:gd name="connsiteX1" fmla="*/ 2868706 w 2868706"/>
              <a:gd name="connsiteY1" fmla="*/ 0 h 2971800"/>
              <a:gd name="connsiteX2" fmla="*/ 2868706 w 2868706"/>
              <a:gd name="connsiteY2" fmla="*/ 2971800 h 2971800"/>
              <a:gd name="connsiteX3" fmla="*/ 0 w 2868706"/>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2868706" h="2971800">
                <a:moveTo>
                  <a:pt x="0" y="0"/>
                </a:moveTo>
                <a:lnTo>
                  <a:pt x="2868706" y="0"/>
                </a:lnTo>
                <a:lnTo>
                  <a:pt x="2868706" y="2971800"/>
                </a:lnTo>
                <a:lnTo>
                  <a:pt x="0" y="2971800"/>
                </a:lnTo>
                <a:close/>
              </a:path>
            </a:pathLst>
          </a:custGeom>
          <a:solidFill>
            <a:schemeClr val="bg1">
              <a:lumMod val="65000"/>
            </a:schemeClr>
          </a:solidFill>
        </p:spPr>
        <p:txBody>
          <a:bodyPr wrap="square">
            <a:noAutofit/>
          </a:bodyPr>
          <a:lstStyle/>
          <a:p>
            <a:endParaRPr lang="en-US"/>
          </a:p>
        </p:txBody>
      </p:sp>
      <p:sp>
        <p:nvSpPr>
          <p:cNvPr id="15" name="Picture Placeholder 14"/>
          <p:cNvSpPr>
            <a:spLocks noGrp="1"/>
          </p:cNvSpPr>
          <p:nvPr>
            <p:ph type="pic" sz="quarter" idx="11"/>
          </p:nvPr>
        </p:nvSpPr>
        <p:spPr>
          <a:xfrm>
            <a:off x="3107765" y="800100"/>
            <a:ext cx="2868706" cy="2971800"/>
          </a:xfrm>
          <a:custGeom>
            <a:avLst/>
            <a:gdLst>
              <a:gd name="connsiteX0" fmla="*/ 0 w 2868706"/>
              <a:gd name="connsiteY0" fmla="*/ 0 h 2971800"/>
              <a:gd name="connsiteX1" fmla="*/ 2868706 w 2868706"/>
              <a:gd name="connsiteY1" fmla="*/ 0 h 2971800"/>
              <a:gd name="connsiteX2" fmla="*/ 2868706 w 2868706"/>
              <a:gd name="connsiteY2" fmla="*/ 2971800 h 2971800"/>
              <a:gd name="connsiteX3" fmla="*/ 0 w 2868706"/>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2868706" h="2971800">
                <a:moveTo>
                  <a:pt x="0" y="0"/>
                </a:moveTo>
                <a:lnTo>
                  <a:pt x="2868706" y="0"/>
                </a:lnTo>
                <a:lnTo>
                  <a:pt x="2868706" y="2971800"/>
                </a:lnTo>
                <a:lnTo>
                  <a:pt x="0" y="2971800"/>
                </a:lnTo>
                <a:close/>
              </a:path>
            </a:pathLst>
          </a:custGeom>
          <a:solidFill>
            <a:schemeClr val="bg1">
              <a:lumMod val="65000"/>
            </a:schemeClr>
          </a:solidFill>
        </p:spPr>
        <p:txBody>
          <a:bodyPr wrap="square">
            <a:noAutofit/>
          </a:bodyPr>
          <a:lstStyle/>
          <a:p>
            <a:endParaRPr lang="en-US"/>
          </a:p>
        </p:txBody>
      </p:sp>
      <p:sp>
        <p:nvSpPr>
          <p:cNvPr id="18" name="Picture Placeholder 17"/>
          <p:cNvSpPr>
            <a:spLocks noGrp="1"/>
          </p:cNvSpPr>
          <p:nvPr>
            <p:ph type="pic" sz="quarter" idx="12"/>
          </p:nvPr>
        </p:nvSpPr>
        <p:spPr>
          <a:xfrm>
            <a:off x="9323294" y="800100"/>
            <a:ext cx="2868706" cy="2971800"/>
          </a:xfrm>
          <a:custGeom>
            <a:avLst/>
            <a:gdLst>
              <a:gd name="connsiteX0" fmla="*/ 0 w 2868706"/>
              <a:gd name="connsiteY0" fmla="*/ 0 h 2971800"/>
              <a:gd name="connsiteX1" fmla="*/ 2868706 w 2868706"/>
              <a:gd name="connsiteY1" fmla="*/ 0 h 2971800"/>
              <a:gd name="connsiteX2" fmla="*/ 2868706 w 2868706"/>
              <a:gd name="connsiteY2" fmla="*/ 2971800 h 2971800"/>
              <a:gd name="connsiteX3" fmla="*/ 0 w 2868706"/>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2868706" h="2971800">
                <a:moveTo>
                  <a:pt x="0" y="0"/>
                </a:moveTo>
                <a:lnTo>
                  <a:pt x="2868706" y="0"/>
                </a:lnTo>
                <a:lnTo>
                  <a:pt x="2868706" y="2971800"/>
                </a:lnTo>
                <a:lnTo>
                  <a:pt x="0" y="29718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954852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19E71-CD3F-3810-8C2D-6BEBC4733D8F}"/>
              </a:ext>
            </a:extLst>
          </p:cNvPr>
          <p:cNvSpPr>
            <a:spLocks noGrp="1"/>
          </p:cNvSpPr>
          <p:nvPr>
            <p:ph type="title"/>
          </p:nvPr>
        </p:nvSpPr>
        <p:spPr>
          <a:xfrm>
            <a:off x="839788" y="365125"/>
            <a:ext cx="10515600" cy="1325563"/>
          </a:xfrm>
        </p:spPr>
        <p:txBody>
          <a:bodyPr/>
          <a:lstStyle/>
          <a:p>
            <a:r>
              <a:rPr lang="fr-FR"/>
              <a:t>Modifiez le style du titre</a:t>
            </a:r>
            <a:endParaRPr lang="fr-SN"/>
          </a:p>
        </p:txBody>
      </p:sp>
      <p:sp>
        <p:nvSpPr>
          <p:cNvPr id="3" name="Espace réservé du texte 2">
            <a:extLst>
              <a:ext uri="{FF2B5EF4-FFF2-40B4-BE49-F238E27FC236}">
                <a16:creationId xmlns:a16="http://schemas.microsoft.com/office/drawing/2014/main" id="{6C0ABCCC-1832-175B-C30B-957652476D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A84585-B3DA-429A-AD87-15781DF2984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5" name="Espace réservé du texte 4">
            <a:extLst>
              <a:ext uri="{FF2B5EF4-FFF2-40B4-BE49-F238E27FC236}">
                <a16:creationId xmlns:a16="http://schemas.microsoft.com/office/drawing/2014/main" id="{ADC16571-BF56-7D9A-02A8-AF351D9925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0A7DC27-132F-DEA9-4603-3053823B284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7" name="Espace réservé de la date 6">
            <a:extLst>
              <a:ext uri="{FF2B5EF4-FFF2-40B4-BE49-F238E27FC236}">
                <a16:creationId xmlns:a16="http://schemas.microsoft.com/office/drawing/2014/main" id="{94931F70-E891-DA21-EBD2-99A34D76FA68}"/>
              </a:ext>
            </a:extLst>
          </p:cNvPr>
          <p:cNvSpPr>
            <a:spLocks noGrp="1"/>
          </p:cNvSpPr>
          <p:nvPr>
            <p:ph type="dt" sz="half" idx="10"/>
          </p:nvPr>
        </p:nvSpPr>
        <p:spPr/>
        <p:txBody>
          <a:bodyPr/>
          <a:lstStyle/>
          <a:p>
            <a:endParaRPr lang="fr-SN"/>
          </a:p>
        </p:txBody>
      </p:sp>
      <p:sp>
        <p:nvSpPr>
          <p:cNvPr id="8" name="Espace réservé du pied de page 7">
            <a:extLst>
              <a:ext uri="{FF2B5EF4-FFF2-40B4-BE49-F238E27FC236}">
                <a16:creationId xmlns:a16="http://schemas.microsoft.com/office/drawing/2014/main" id="{5C3B6273-B40D-40E0-0745-80BDACAD24DE}"/>
              </a:ext>
            </a:extLst>
          </p:cNvPr>
          <p:cNvSpPr>
            <a:spLocks noGrp="1"/>
          </p:cNvSpPr>
          <p:nvPr>
            <p:ph type="ftr" sz="quarter" idx="11"/>
          </p:nvPr>
        </p:nvSpPr>
        <p:spPr/>
        <p:txBody>
          <a:bodyPr/>
          <a:lstStyle/>
          <a:p>
            <a:endParaRPr lang="fr-SN"/>
          </a:p>
        </p:txBody>
      </p:sp>
      <p:sp>
        <p:nvSpPr>
          <p:cNvPr id="9" name="Espace réservé du numéro de diapositive 8">
            <a:extLst>
              <a:ext uri="{FF2B5EF4-FFF2-40B4-BE49-F238E27FC236}">
                <a16:creationId xmlns:a16="http://schemas.microsoft.com/office/drawing/2014/main" id="{2C74A2B5-CC38-9D18-6923-259E74656EC4}"/>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2320542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B77DB-DCCC-B254-24B1-4BF3074E6BB3}"/>
              </a:ext>
            </a:extLst>
          </p:cNvPr>
          <p:cNvSpPr>
            <a:spLocks noGrp="1"/>
          </p:cNvSpPr>
          <p:nvPr>
            <p:ph type="title"/>
          </p:nvPr>
        </p:nvSpPr>
        <p:spPr/>
        <p:txBody>
          <a:bodyPr/>
          <a:lstStyle/>
          <a:p>
            <a:r>
              <a:rPr lang="fr-FR"/>
              <a:t>Modifiez le style du titre</a:t>
            </a:r>
            <a:endParaRPr lang="fr-SN"/>
          </a:p>
        </p:txBody>
      </p:sp>
      <p:sp>
        <p:nvSpPr>
          <p:cNvPr id="3" name="Espace réservé de la date 2">
            <a:extLst>
              <a:ext uri="{FF2B5EF4-FFF2-40B4-BE49-F238E27FC236}">
                <a16:creationId xmlns:a16="http://schemas.microsoft.com/office/drawing/2014/main" id="{0C062FFA-09C0-3B82-3992-BEF6EBA0994E}"/>
              </a:ext>
            </a:extLst>
          </p:cNvPr>
          <p:cNvSpPr>
            <a:spLocks noGrp="1"/>
          </p:cNvSpPr>
          <p:nvPr>
            <p:ph type="dt" sz="half" idx="10"/>
          </p:nvPr>
        </p:nvSpPr>
        <p:spPr/>
        <p:txBody>
          <a:bodyPr/>
          <a:lstStyle/>
          <a:p>
            <a:endParaRPr lang="fr-SN"/>
          </a:p>
        </p:txBody>
      </p:sp>
      <p:sp>
        <p:nvSpPr>
          <p:cNvPr id="4" name="Espace réservé du pied de page 3">
            <a:extLst>
              <a:ext uri="{FF2B5EF4-FFF2-40B4-BE49-F238E27FC236}">
                <a16:creationId xmlns:a16="http://schemas.microsoft.com/office/drawing/2014/main" id="{6D59C914-0E59-9F8A-63FE-BADE46319AB2}"/>
              </a:ext>
            </a:extLst>
          </p:cNvPr>
          <p:cNvSpPr>
            <a:spLocks noGrp="1"/>
          </p:cNvSpPr>
          <p:nvPr>
            <p:ph type="ftr" sz="quarter" idx="11"/>
          </p:nvPr>
        </p:nvSpPr>
        <p:spPr/>
        <p:txBody>
          <a:bodyPr/>
          <a:lstStyle/>
          <a:p>
            <a:endParaRPr lang="fr-SN"/>
          </a:p>
        </p:txBody>
      </p:sp>
      <p:sp>
        <p:nvSpPr>
          <p:cNvPr id="5" name="Espace réservé du numéro de diapositive 4">
            <a:extLst>
              <a:ext uri="{FF2B5EF4-FFF2-40B4-BE49-F238E27FC236}">
                <a16:creationId xmlns:a16="http://schemas.microsoft.com/office/drawing/2014/main" id="{16DA662C-8661-4951-8E5C-79DDE51F9122}"/>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842662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6AAD54-A5BD-279E-749F-C2EB47033B2E}"/>
              </a:ext>
            </a:extLst>
          </p:cNvPr>
          <p:cNvSpPr>
            <a:spLocks noGrp="1"/>
          </p:cNvSpPr>
          <p:nvPr>
            <p:ph type="dt" sz="half" idx="10"/>
          </p:nvPr>
        </p:nvSpPr>
        <p:spPr/>
        <p:txBody>
          <a:bodyPr/>
          <a:lstStyle/>
          <a:p>
            <a:endParaRPr lang="fr-SN"/>
          </a:p>
        </p:txBody>
      </p:sp>
      <p:sp>
        <p:nvSpPr>
          <p:cNvPr id="3" name="Espace réservé du pied de page 2">
            <a:extLst>
              <a:ext uri="{FF2B5EF4-FFF2-40B4-BE49-F238E27FC236}">
                <a16:creationId xmlns:a16="http://schemas.microsoft.com/office/drawing/2014/main" id="{210055BD-E4E3-40BC-5714-0589BEC0187D}"/>
              </a:ext>
            </a:extLst>
          </p:cNvPr>
          <p:cNvSpPr>
            <a:spLocks noGrp="1"/>
          </p:cNvSpPr>
          <p:nvPr>
            <p:ph type="ftr" sz="quarter" idx="11"/>
          </p:nvPr>
        </p:nvSpPr>
        <p:spPr/>
        <p:txBody>
          <a:bodyPr/>
          <a:lstStyle/>
          <a:p>
            <a:endParaRPr lang="fr-SN"/>
          </a:p>
        </p:txBody>
      </p:sp>
      <p:sp>
        <p:nvSpPr>
          <p:cNvPr id="4" name="Espace réservé du numéro de diapositive 3">
            <a:extLst>
              <a:ext uri="{FF2B5EF4-FFF2-40B4-BE49-F238E27FC236}">
                <a16:creationId xmlns:a16="http://schemas.microsoft.com/office/drawing/2014/main" id="{E5FAC2B8-60B7-AB0A-E41A-1F5DB76A0996}"/>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3152794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08A12-4DB4-58E0-8AB4-D7DAFB9C34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SN"/>
          </a:p>
        </p:txBody>
      </p:sp>
      <p:sp>
        <p:nvSpPr>
          <p:cNvPr id="3" name="Espace réservé du contenu 2">
            <a:extLst>
              <a:ext uri="{FF2B5EF4-FFF2-40B4-BE49-F238E27FC236}">
                <a16:creationId xmlns:a16="http://schemas.microsoft.com/office/drawing/2014/main" id="{787F6DA1-F71B-C550-99FE-4568886E1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u texte 3">
            <a:extLst>
              <a:ext uri="{FF2B5EF4-FFF2-40B4-BE49-F238E27FC236}">
                <a16:creationId xmlns:a16="http://schemas.microsoft.com/office/drawing/2014/main" id="{8AE046DB-42AC-AB3F-6392-49DB9A3BA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890795-91A0-596C-4D8F-FD69A5D3346F}"/>
              </a:ext>
            </a:extLst>
          </p:cNvPr>
          <p:cNvSpPr>
            <a:spLocks noGrp="1"/>
          </p:cNvSpPr>
          <p:nvPr>
            <p:ph type="dt" sz="half" idx="10"/>
          </p:nvPr>
        </p:nvSpPr>
        <p:spPr/>
        <p:txBody>
          <a:bodyPr/>
          <a:lstStyle/>
          <a:p>
            <a:endParaRPr lang="fr-SN"/>
          </a:p>
        </p:txBody>
      </p:sp>
      <p:sp>
        <p:nvSpPr>
          <p:cNvPr id="6" name="Espace réservé du pied de page 5">
            <a:extLst>
              <a:ext uri="{FF2B5EF4-FFF2-40B4-BE49-F238E27FC236}">
                <a16:creationId xmlns:a16="http://schemas.microsoft.com/office/drawing/2014/main" id="{1A4ED0F9-E646-138E-FDF5-FC751479C457}"/>
              </a:ext>
            </a:extLst>
          </p:cNvPr>
          <p:cNvSpPr>
            <a:spLocks noGrp="1"/>
          </p:cNvSpPr>
          <p:nvPr>
            <p:ph type="ftr" sz="quarter" idx="11"/>
          </p:nvPr>
        </p:nvSpPr>
        <p:spPr/>
        <p:txBody>
          <a:bodyPr/>
          <a:lstStyle/>
          <a:p>
            <a:endParaRPr lang="fr-SN"/>
          </a:p>
        </p:txBody>
      </p:sp>
      <p:sp>
        <p:nvSpPr>
          <p:cNvPr id="7" name="Espace réservé du numéro de diapositive 6">
            <a:extLst>
              <a:ext uri="{FF2B5EF4-FFF2-40B4-BE49-F238E27FC236}">
                <a16:creationId xmlns:a16="http://schemas.microsoft.com/office/drawing/2014/main" id="{AC4F7151-C0CE-1E1B-CFF7-D3C3034DC4C8}"/>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2599872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249D3-E92E-E6FB-B881-4C8DA8504F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SN"/>
          </a:p>
        </p:txBody>
      </p:sp>
      <p:sp>
        <p:nvSpPr>
          <p:cNvPr id="3" name="Espace réservé pour une image  2">
            <a:extLst>
              <a:ext uri="{FF2B5EF4-FFF2-40B4-BE49-F238E27FC236}">
                <a16:creationId xmlns:a16="http://schemas.microsoft.com/office/drawing/2014/main" id="{0A93A173-9440-F697-3889-F85CA3A65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SN"/>
          </a:p>
        </p:txBody>
      </p:sp>
      <p:sp>
        <p:nvSpPr>
          <p:cNvPr id="4" name="Espace réservé du texte 3">
            <a:extLst>
              <a:ext uri="{FF2B5EF4-FFF2-40B4-BE49-F238E27FC236}">
                <a16:creationId xmlns:a16="http://schemas.microsoft.com/office/drawing/2014/main" id="{DE389846-31B6-CCD2-18C0-8CCF0D823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38C0DA-02E9-361C-7C8C-756588FEA5DE}"/>
              </a:ext>
            </a:extLst>
          </p:cNvPr>
          <p:cNvSpPr>
            <a:spLocks noGrp="1"/>
          </p:cNvSpPr>
          <p:nvPr>
            <p:ph type="dt" sz="half" idx="10"/>
          </p:nvPr>
        </p:nvSpPr>
        <p:spPr/>
        <p:txBody>
          <a:bodyPr/>
          <a:lstStyle/>
          <a:p>
            <a:endParaRPr lang="fr-SN"/>
          </a:p>
        </p:txBody>
      </p:sp>
      <p:sp>
        <p:nvSpPr>
          <p:cNvPr id="6" name="Espace réservé du pied de page 5">
            <a:extLst>
              <a:ext uri="{FF2B5EF4-FFF2-40B4-BE49-F238E27FC236}">
                <a16:creationId xmlns:a16="http://schemas.microsoft.com/office/drawing/2014/main" id="{D9111BAD-EAE4-147C-9075-CF4397836E1F}"/>
              </a:ext>
            </a:extLst>
          </p:cNvPr>
          <p:cNvSpPr>
            <a:spLocks noGrp="1"/>
          </p:cNvSpPr>
          <p:nvPr>
            <p:ph type="ftr" sz="quarter" idx="11"/>
          </p:nvPr>
        </p:nvSpPr>
        <p:spPr/>
        <p:txBody>
          <a:bodyPr/>
          <a:lstStyle/>
          <a:p>
            <a:endParaRPr lang="fr-SN"/>
          </a:p>
        </p:txBody>
      </p:sp>
      <p:sp>
        <p:nvSpPr>
          <p:cNvPr id="7" name="Espace réservé du numéro de diapositive 6">
            <a:extLst>
              <a:ext uri="{FF2B5EF4-FFF2-40B4-BE49-F238E27FC236}">
                <a16:creationId xmlns:a16="http://schemas.microsoft.com/office/drawing/2014/main" id="{B90368B3-10AC-6EB3-003E-03111D0426D8}"/>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1677197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92C3A-5D16-25E0-5D06-077BA76D6FEF}"/>
              </a:ext>
            </a:extLst>
          </p:cNvPr>
          <p:cNvSpPr>
            <a:spLocks noGrp="1"/>
          </p:cNvSpPr>
          <p:nvPr>
            <p:ph type="title"/>
          </p:nvPr>
        </p:nvSpPr>
        <p:spPr/>
        <p:txBody>
          <a:bodyPr/>
          <a:lstStyle/>
          <a:p>
            <a:r>
              <a:rPr lang="fr-FR"/>
              <a:t>Modifiez le style du titre</a:t>
            </a:r>
            <a:endParaRPr lang="fr-SN"/>
          </a:p>
        </p:txBody>
      </p:sp>
      <p:sp>
        <p:nvSpPr>
          <p:cNvPr id="3" name="Espace réservé du texte vertical 2">
            <a:extLst>
              <a:ext uri="{FF2B5EF4-FFF2-40B4-BE49-F238E27FC236}">
                <a16:creationId xmlns:a16="http://schemas.microsoft.com/office/drawing/2014/main" id="{8D0CF3BF-6C8D-9B95-6216-B48EEB91D09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e la date 3">
            <a:extLst>
              <a:ext uri="{FF2B5EF4-FFF2-40B4-BE49-F238E27FC236}">
                <a16:creationId xmlns:a16="http://schemas.microsoft.com/office/drawing/2014/main" id="{4A8A635D-DF93-FDC9-CD02-EA517A397E9F}"/>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C6247292-9F3C-B251-1CE9-678038793115}"/>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4F427196-D5DE-1798-271F-60D384712678}"/>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435892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34DB26E-45C6-21B9-8F86-F11A2425B33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SN"/>
          </a:p>
        </p:txBody>
      </p:sp>
      <p:sp>
        <p:nvSpPr>
          <p:cNvPr id="3" name="Espace réservé du texte vertical 2">
            <a:extLst>
              <a:ext uri="{FF2B5EF4-FFF2-40B4-BE49-F238E27FC236}">
                <a16:creationId xmlns:a16="http://schemas.microsoft.com/office/drawing/2014/main" id="{CEB13680-1B4D-2C22-8359-4A29E757389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e la date 3">
            <a:extLst>
              <a:ext uri="{FF2B5EF4-FFF2-40B4-BE49-F238E27FC236}">
                <a16:creationId xmlns:a16="http://schemas.microsoft.com/office/drawing/2014/main" id="{80882CBA-5900-49E5-0ABB-E76A596E25B2}"/>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F73FD3DA-01E4-2BAC-C34F-553C8F23C845}"/>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C7ADCFF2-13CA-22EF-8248-F372F09C0145}"/>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1817102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5380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15356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GB"/>
              <a:t>YD Presentation by Capt. Gilbert M Kibe 14 Nov 22</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8202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85372" y="2061028"/>
            <a:ext cx="5055648" cy="4013202"/>
          </a:xfrm>
          <a:custGeom>
            <a:avLst/>
            <a:gdLst>
              <a:gd name="connsiteX0" fmla="*/ 289713 w 5055648"/>
              <a:gd name="connsiteY0" fmla="*/ 0 h 4013202"/>
              <a:gd name="connsiteX1" fmla="*/ 4765935 w 5055648"/>
              <a:gd name="connsiteY1" fmla="*/ 0 h 4013202"/>
              <a:gd name="connsiteX2" fmla="*/ 5055648 w 5055648"/>
              <a:gd name="connsiteY2" fmla="*/ 289713 h 4013202"/>
              <a:gd name="connsiteX3" fmla="*/ 5055648 w 5055648"/>
              <a:gd name="connsiteY3" fmla="*/ 3723489 h 4013202"/>
              <a:gd name="connsiteX4" fmla="*/ 4765935 w 5055648"/>
              <a:gd name="connsiteY4" fmla="*/ 4013202 h 4013202"/>
              <a:gd name="connsiteX5" fmla="*/ 289713 w 5055648"/>
              <a:gd name="connsiteY5" fmla="*/ 4013202 h 4013202"/>
              <a:gd name="connsiteX6" fmla="*/ 0 w 5055648"/>
              <a:gd name="connsiteY6" fmla="*/ 3723489 h 4013202"/>
              <a:gd name="connsiteX7" fmla="*/ 0 w 5055648"/>
              <a:gd name="connsiteY7" fmla="*/ 289713 h 4013202"/>
              <a:gd name="connsiteX8" fmla="*/ 289713 w 5055648"/>
              <a:gd name="connsiteY8" fmla="*/ 0 h 40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648" h="4013202">
                <a:moveTo>
                  <a:pt x="289713" y="0"/>
                </a:moveTo>
                <a:lnTo>
                  <a:pt x="4765935" y="0"/>
                </a:lnTo>
                <a:cubicBezTo>
                  <a:pt x="4925939" y="0"/>
                  <a:pt x="5055648" y="129709"/>
                  <a:pt x="5055648" y="289713"/>
                </a:cubicBezTo>
                <a:lnTo>
                  <a:pt x="5055648" y="3723489"/>
                </a:lnTo>
                <a:cubicBezTo>
                  <a:pt x="5055648" y="3883493"/>
                  <a:pt x="4925939" y="4013202"/>
                  <a:pt x="4765935" y="4013202"/>
                </a:cubicBezTo>
                <a:lnTo>
                  <a:pt x="289713" y="4013202"/>
                </a:lnTo>
                <a:cubicBezTo>
                  <a:pt x="129709" y="4013202"/>
                  <a:pt x="0" y="3883493"/>
                  <a:pt x="0" y="3723489"/>
                </a:cubicBezTo>
                <a:lnTo>
                  <a:pt x="0" y="289713"/>
                </a:lnTo>
                <a:cubicBezTo>
                  <a:pt x="0" y="129709"/>
                  <a:pt x="129709" y="0"/>
                  <a:pt x="289713" y="0"/>
                </a:cubicBezTo>
                <a:close/>
              </a:path>
            </a:pathLst>
          </a:custGeom>
          <a:solidFill>
            <a:schemeClr val="bg1">
              <a:lumMod val="65000"/>
            </a:schemeClr>
          </a:solidFill>
        </p:spPr>
        <p:txBody>
          <a:bodyPr wrap="square">
            <a:noAutofit/>
          </a:bodyPr>
          <a:lstStyle/>
          <a:p>
            <a:endParaRPr lang="en-US"/>
          </a:p>
        </p:txBody>
      </p:sp>
      <p:sp>
        <p:nvSpPr>
          <p:cNvPr id="14" name="Picture Placeholder 13"/>
          <p:cNvSpPr>
            <a:spLocks noGrp="1"/>
          </p:cNvSpPr>
          <p:nvPr>
            <p:ph type="pic" sz="quarter" idx="11"/>
          </p:nvPr>
        </p:nvSpPr>
        <p:spPr>
          <a:xfrm>
            <a:off x="6250982" y="2061028"/>
            <a:ext cx="5055648" cy="4013202"/>
          </a:xfrm>
          <a:custGeom>
            <a:avLst/>
            <a:gdLst>
              <a:gd name="connsiteX0" fmla="*/ 289713 w 5055648"/>
              <a:gd name="connsiteY0" fmla="*/ 0 h 4013202"/>
              <a:gd name="connsiteX1" fmla="*/ 4765935 w 5055648"/>
              <a:gd name="connsiteY1" fmla="*/ 0 h 4013202"/>
              <a:gd name="connsiteX2" fmla="*/ 5055648 w 5055648"/>
              <a:gd name="connsiteY2" fmla="*/ 289713 h 4013202"/>
              <a:gd name="connsiteX3" fmla="*/ 5055648 w 5055648"/>
              <a:gd name="connsiteY3" fmla="*/ 3723489 h 4013202"/>
              <a:gd name="connsiteX4" fmla="*/ 4765935 w 5055648"/>
              <a:gd name="connsiteY4" fmla="*/ 4013202 h 4013202"/>
              <a:gd name="connsiteX5" fmla="*/ 289713 w 5055648"/>
              <a:gd name="connsiteY5" fmla="*/ 4013202 h 4013202"/>
              <a:gd name="connsiteX6" fmla="*/ 0 w 5055648"/>
              <a:gd name="connsiteY6" fmla="*/ 3723489 h 4013202"/>
              <a:gd name="connsiteX7" fmla="*/ 0 w 5055648"/>
              <a:gd name="connsiteY7" fmla="*/ 289713 h 4013202"/>
              <a:gd name="connsiteX8" fmla="*/ 289713 w 5055648"/>
              <a:gd name="connsiteY8" fmla="*/ 0 h 40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648" h="4013202">
                <a:moveTo>
                  <a:pt x="289713" y="0"/>
                </a:moveTo>
                <a:lnTo>
                  <a:pt x="4765935" y="0"/>
                </a:lnTo>
                <a:cubicBezTo>
                  <a:pt x="4925939" y="0"/>
                  <a:pt x="5055648" y="129709"/>
                  <a:pt x="5055648" y="289713"/>
                </a:cubicBezTo>
                <a:lnTo>
                  <a:pt x="5055648" y="3723489"/>
                </a:lnTo>
                <a:cubicBezTo>
                  <a:pt x="5055648" y="3883493"/>
                  <a:pt x="4925939" y="4013202"/>
                  <a:pt x="4765935" y="4013202"/>
                </a:cubicBezTo>
                <a:lnTo>
                  <a:pt x="289713" y="4013202"/>
                </a:lnTo>
                <a:cubicBezTo>
                  <a:pt x="129709" y="4013202"/>
                  <a:pt x="0" y="3883493"/>
                  <a:pt x="0" y="3723489"/>
                </a:cubicBezTo>
                <a:lnTo>
                  <a:pt x="0" y="289713"/>
                </a:lnTo>
                <a:cubicBezTo>
                  <a:pt x="0" y="129709"/>
                  <a:pt x="129709" y="0"/>
                  <a:pt x="289713"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028441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1302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GB"/>
              <a:t>YD Presentation by Capt. Gilbert M Kibe 14 Nov 22</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7347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GB"/>
              <a:t>YD Presentation by Capt. Gilbert M Kibe 14 Nov 22</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5302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9932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GB"/>
              <a:t>YD Presentation by Capt. Gilbert M Kibe 14 Nov 22</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918915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GB"/>
              <a:t>YD Presentation by Capt. Gilbert M Kibe 14 Nov 22</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411871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GB"/>
              <a:t>YD Presentation by Capt. Gilbert M Kibe 14 Nov 22</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2392133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519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3148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GB"/>
              <a:t>YD Presentation by Capt. Gilbert M Kibe 14 Nov 22</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210592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807928"/>
            <a:ext cx="6066971" cy="5223329"/>
          </a:xfrm>
          <a:custGeom>
            <a:avLst/>
            <a:gdLst>
              <a:gd name="connsiteX0" fmla="*/ 0 w 6066971"/>
              <a:gd name="connsiteY0" fmla="*/ 0 h 5223329"/>
              <a:gd name="connsiteX1" fmla="*/ 6066971 w 6066971"/>
              <a:gd name="connsiteY1" fmla="*/ 0 h 5223329"/>
              <a:gd name="connsiteX2" fmla="*/ 6066971 w 6066971"/>
              <a:gd name="connsiteY2" fmla="*/ 5223329 h 5223329"/>
              <a:gd name="connsiteX3" fmla="*/ 0 w 6066971"/>
              <a:gd name="connsiteY3" fmla="*/ 5223329 h 5223329"/>
            </a:gdLst>
            <a:ahLst/>
            <a:cxnLst>
              <a:cxn ang="0">
                <a:pos x="connsiteX0" y="connsiteY0"/>
              </a:cxn>
              <a:cxn ang="0">
                <a:pos x="connsiteX1" y="connsiteY1"/>
              </a:cxn>
              <a:cxn ang="0">
                <a:pos x="connsiteX2" y="connsiteY2"/>
              </a:cxn>
              <a:cxn ang="0">
                <a:pos x="connsiteX3" y="connsiteY3"/>
              </a:cxn>
            </a:cxnLst>
            <a:rect l="l" t="t" r="r" b="b"/>
            <a:pathLst>
              <a:path w="6066971" h="5223329">
                <a:moveTo>
                  <a:pt x="0" y="0"/>
                </a:moveTo>
                <a:lnTo>
                  <a:pt x="6066971" y="0"/>
                </a:lnTo>
                <a:lnTo>
                  <a:pt x="6066971" y="5223329"/>
                </a:lnTo>
                <a:lnTo>
                  <a:pt x="0" y="5223329"/>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772213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GB"/>
              <a:t>YD Presentation by Capt. Gilbert M Kibe 14 Nov 22</a:t>
            </a:r>
            <a:endParaRPr lang="en-US" dirty="0"/>
          </a:p>
        </p:txBody>
      </p:sp>
    </p:spTree>
    <p:extLst>
      <p:ext uri="{BB962C8B-B14F-4D97-AF65-F5344CB8AC3E}">
        <p14:creationId xmlns:p14="http://schemas.microsoft.com/office/powerpoint/2010/main" val="1520784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07046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GB"/>
              <a:t>YD Presentation by Capt. Gilbert M Kibe 14 Nov 22</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310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GB"/>
              <a:t>YD Presentation by Capt. Gilbert M Kibe 14 Nov 22</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7908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GB"/>
              <a:t>YD Presentation by Capt. Gilbert M Kibe 14 Nov 22</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6844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t>YD Presentation by Capt. Gilbert M Kibe 14 Nov 22</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6429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t>YD Presentation by Capt. Gilbert M Kibe 14 Nov 22</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124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1227C-30D6-59FB-0872-31BBCFEC367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9C4D675-6D45-A215-C2AC-E40343084D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CDBAA50-894A-F2F7-1183-1C564473CA4E}"/>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24FA0679-3854-2D8C-388A-7EB12D0788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1B7186-0E25-C3D6-1A2D-E116F3CCA763}"/>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36681459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93D51-A0E4-D039-6903-64856C49C27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6AFD2CF-4121-D5FB-3A68-2B2399EB40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89E8B9-BB4A-A4C3-A9BC-B7FBFD5A7345}"/>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3B77B447-39DB-BE86-2F91-39C5A7C069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0E4E7E-48CB-118B-198B-D47487C702F8}"/>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2422110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2E07A-EC5C-292D-2D1F-AC5237BDEF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4249DCF-67BD-FE91-884E-036CFE09C3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6C3422A-F0A4-181F-7483-D37E4CE16605}"/>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3153E6E2-81C6-2E58-B054-A3DF08E453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5B58CC-9223-3FC0-9BF2-1B4301CCFF63}"/>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398994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6652688" y="600445"/>
            <a:ext cx="5539312" cy="2743402"/>
          </a:xfrm>
          <a:custGeom>
            <a:avLst/>
            <a:gdLst>
              <a:gd name="connsiteX0" fmla="*/ 0 w 5539312"/>
              <a:gd name="connsiteY0" fmla="*/ 0 h 2743402"/>
              <a:gd name="connsiteX1" fmla="*/ 5539312 w 5539312"/>
              <a:gd name="connsiteY1" fmla="*/ 0 h 2743402"/>
              <a:gd name="connsiteX2" fmla="*/ 5539312 w 5539312"/>
              <a:gd name="connsiteY2" fmla="*/ 2743402 h 2743402"/>
              <a:gd name="connsiteX3" fmla="*/ 0 w 5539312"/>
              <a:gd name="connsiteY3" fmla="*/ 2743402 h 2743402"/>
            </a:gdLst>
            <a:ahLst/>
            <a:cxnLst>
              <a:cxn ang="0">
                <a:pos x="connsiteX0" y="connsiteY0"/>
              </a:cxn>
              <a:cxn ang="0">
                <a:pos x="connsiteX1" y="connsiteY1"/>
              </a:cxn>
              <a:cxn ang="0">
                <a:pos x="connsiteX2" y="connsiteY2"/>
              </a:cxn>
              <a:cxn ang="0">
                <a:pos x="connsiteX3" y="connsiteY3"/>
              </a:cxn>
            </a:cxnLst>
            <a:rect l="l" t="t" r="r" b="b"/>
            <a:pathLst>
              <a:path w="5539312" h="2743402">
                <a:moveTo>
                  <a:pt x="0" y="0"/>
                </a:moveTo>
                <a:lnTo>
                  <a:pt x="5539312" y="0"/>
                </a:lnTo>
                <a:lnTo>
                  <a:pt x="5539312" y="2743402"/>
                </a:lnTo>
                <a:lnTo>
                  <a:pt x="0" y="2743402"/>
                </a:lnTo>
                <a:close/>
              </a:path>
            </a:pathLst>
          </a:custGeom>
          <a:solidFill>
            <a:schemeClr val="bg1">
              <a:lumMod val="65000"/>
            </a:schemeClr>
          </a:solidFill>
        </p:spPr>
        <p:txBody>
          <a:bodyPr wrap="square">
            <a:noAutofit/>
          </a:bodyPr>
          <a:lstStyle/>
          <a:p>
            <a:endParaRPr lang="en-US"/>
          </a:p>
        </p:txBody>
      </p:sp>
      <p:sp>
        <p:nvSpPr>
          <p:cNvPr id="18" name="Picture Placeholder 17"/>
          <p:cNvSpPr>
            <a:spLocks noGrp="1"/>
          </p:cNvSpPr>
          <p:nvPr>
            <p:ph type="pic" sz="quarter" idx="11"/>
          </p:nvPr>
        </p:nvSpPr>
        <p:spPr>
          <a:xfrm>
            <a:off x="936172" y="3495337"/>
            <a:ext cx="5539312" cy="2743402"/>
          </a:xfrm>
          <a:custGeom>
            <a:avLst/>
            <a:gdLst>
              <a:gd name="connsiteX0" fmla="*/ 0 w 5539312"/>
              <a:gd name="connsiteY0" fmla="*/ 0 h 2743402"/>
              <a:gd name="connsiteX1" fmla="*/ 5539312 w 5539312"/>
              <a:gd name="connsiteY1" fmla="*/ 0 h 2743402"/>
              <a:gd name="connsiteX2" fmla="*/ 5539312 w 5539312"/>
              <a:gd name="connsiteY2" fmla="*/ 2743402 h 2743402"/>
              <a:gd name="connsiteX3" fmla="*/ 0 w 5539312"/>
              <a:gd name="connsiteY3" fmla="*/ 2743402 h 2743402"/>
            </a:gdLst>
            <a:ahLst/>
            <a:cxnLst>
              <a:cxn ang="0">
                <a:pos x="connsiteX0" y="connsiteY0"/>
              </a:cxn>
              <a:cxn ang="0">
                <a:pos x="connsiteX1" y="connsiteY1"/>
              </a:cxn>
              <a:cxn ang="0">
                <a:pos x="connsiteX2" y="connsiteY2"/>
              </a:cxn>
              <a:cxn ang="0">
                <a:pos x="connsiteX3" y="connsiteY3"/>
              </a:cxn>
            </a:cxnLst>
            <a:rect l="l" t="t" r="r" b="b"/>
            <a:pathLst>
              <a:path w="5539312" h="2743402">
                <a:moveTo>
                  <a:pt x="0" y="0"/>
                </a:moveTo>
                <a:lnTo>
                  <a:pt x="5539312" y="0"/>
                </a:lnTo>
                <a:lnTo>
                  <a:pt x="5539312" y="2743402"/>
                </a:lnTo>
                <a:lnTo>
                  <a:pt x="0" y="2743402"/>
                </a:lnTo>
                <a:close/>
              </a:path>
            </a:pathLst>
          </a:custGeom>
          <a:solidFill>
            <a:schemeClr val="bg1">
              <a:lumMod val="65000"/>
            </a:schemeClr>
          </a:solidFill>
        </p:spPr>
        <p:txBody>
          <a:bodyPr wrap="square">
            <a:noAutofit/>
          </a:bodyPr>
          <a:lstStyle/>
          <a:p>
            <a:endParaRPr lang="en-US"/>
          </a:p>
        </p:txBody>
      </p:sp>
      <p:sp>
        <p:nvSpPr>
          <p:cNvPr id="21" name="Picture Placeholder 20"/>
          <p:cNvSpPr>
            <a:spLocks noGrp="1"/>
          </p:cNvSpPr>
          <p:nvPr>
            <p:ph type="pic" sz="quarter" idx="12"/>
          </p:nvPr>
        </p:nvSpPr>
        <p:spPr>
          <a:xfrm>
            <a:off x="6652688" y="3495337"/>
            <a:ext cx="5539312" cy="2743402"/>
          </a:xfrm>
          <a:custGeom>
            <a:avLst/>
            <a:gdLst>
              <a:gd name="connsiteX0" fmla="*/ 0 w 5539312"/>
              <a:gd name="connsiteY0" fmla="*/ 0 h 2743402"/>
              <a:gd name="connsiteX1" fmla="*/ 5539312 w 5539312"/>
              <a:gd name="connsiteY1" fmla="*/ 0 h 2743402"/>
              <a:gd name="connsiteX2" fmla="*/ 5539312 w 5539312"/>
              <a:gd name="connsiteY2" fmla="*/ 2743402 h 2743402"/>
              <a:gd name="connsiteX3" fmla="*/ 0 w 5539312"/>
              <a:gd name="connsiteY3" fmla="*/ 2743402 h 2743402"/>
            </a:gdLst>
            <a:ahLst/>
            <a:cxnLst>
              <a:cxn ang="0">
                <a:pos x="connsiteX0" y="connsiteY0"/>
              </a:cxn>
              <a:cxn ang="0">
                <a:pos x="connsiteX1" y="connsiteY1"/>
              </a:cxn>
              <a:cxn ang="0">
                <a:pos x="connsiteX2" y="connsiteY2"/>
              </a:cxn>
              <a:cxn ang="0">
                <a:pos x="connsiteX3" y="connsiteY3"/>
              </a:cxn>
            </a:cxnLst>
            <a:rect l="l" t="t" r="r" b="b"/>
            <a:pathLst>
              <a:path w="5539312" h="2743402">
                <a:moveTo>
                  <a:pt x="0" y="0"/>
                </a:moveTo>
                <a:lnTo>
                  <a:pt x="5539312" y="0"/>
                </a:lnTo>
                <a:lnTo>
                  <a:pt x="5539312" y="2743402"/>
                </a:lnTo>
                <a:lnTo>
                  <a:pt x="0" y="2743402"/>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8353033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4A6A1-D74F-043F-B2EC-A3597448B9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16CD10-114D-4E85-3EAB-293BE7D257B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B9E7AFE-7502-996E-EAC2-F0A64C2B6CE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837F2E-1A1F-72AD-6784-3F2FA44DBDE3}"/>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6" name="Espace réservé du pied de page 5">
            <a:extLst>
              <a:ext uri="{FF2B5EF4-FFF2-40B4-BE49-F238E27FC236}">
                <a16:creationId xmlns:a16="http://schemas.microsoft.com/office/drawing/2014/main" id="{E531BBE5-7AE9-18FF-576C-9F33BC6330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0F6AA7E-7C71-A60E-76C0-6C827FFDDCBB}"/>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760560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B3B20-4AC9-838A-A7D2-E9AE729D80B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09F4175-CCCA-829F-D5CA-E45A3C92DF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07E31C-112D-6A8C-8ACC-7E862FDE298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92ED0BE-9E25-38E0-C499-6902577B3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2441257-69B9-6615-403A-0DABB51B7EF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EE7E291-D0CF-FC04-5B17-C40338825145}"/>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8" name="Espace réservé du pied de page 7">
            <a:extLst>
              <a:ext uri="{FF2B5EF4-FFF2-40B4-BE49-F238E27FC236}">
                <a16:creationId xmlns:a16="http://schemas.microsoft.com/office/drawing/2014/main" id="{4C1F84D9-DC42-5E1B-C713-B79E110EAE9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764694A-C7EE-B126-5FF2-5C0CFD73C6F9}"/>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905904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5F0D2-398D-3805-9791-6CE934E6752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33E1675-F7BB-34C1-8BE4-0501A10E8E0F}"/>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4" name="Espace réservé du pied de page 3">
            <a:extLst>
              <a:ext uri="{FF2B5EF4-FFF2-40B4-BE49-F238E27FC236}">
                <a16:creationId xmlns:a16="http://schemas.microsoft.com/office/drawing/2014/main" id="{050F807D-5379-57E5-8B20-D9306930CBC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D299459-BB31-891F-04A3-A1410853DE6A}"/>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12779031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B4D898-E060-1CD6-3B2A-14915438FD7D}"/>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3" name="Espace réservé du pied de page 2">
            <a:extLst>
              <a:ext uri="{FF2B5EF4-FFF2-40B4-BE49-F238E27FC236}">
                <a16:creationId xmlns:a16="http://schemas.microsoft.com/office/drawing/2014/main" id="{30B5C893-AC2C-9F5B-E89C-E266560904B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5EB1AA7-B978-0FD7-CFC6-5AB58DA1759B}"/>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517518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3FB0C-9D7F-E1AF-F54A-4B26D9FEF8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EB8CA25-07E9-78F6-E7DE-05A9EF372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861117A-EEFB-BE09-9C64-1C37C9C30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E18D70-C3F7-88E6-AF06-AE3CDB91D3BB}"/>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6" name="Espace réservé du pied de page 5">
            <a:extLst>
              <a:ext uri="{FF2B5EF4-FFF2-40B4-BE49-F238E27FC236}">
                <a16:creationId xmlns:a16="http://schemas.microsoft.com/office/drawing/2014/main" id="{333ED846-2503-441B-2EB3-A9BB6E87CC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3C0EE7-8BD8-C65C-71F8-415EBE47F624}"/>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986329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E7B48-8FC1-B384-12CB-99854D8472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F634D59-AE76-F1CE-8013-B2603FD94E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239D93E-DFB7-6EE5-E164-A86719262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B56ABF-30CD-EF25-35BE-BEB6CEC0B958}"/>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6" name="Espace réservé du pied de page 5">
            <a:extLst>
              <a:ext uri="{FF2B5EF4-FFF2-40B4-BE49-F238E27FC236}">
                <a16:creationId xmlns:a16="http://schemas.microsoft.com/office/drawing/2014/main" id="{0FBFA4AF-4B59-AACD-450D-7D863DC8FB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571586-6DBF-144F-FD00-0F3ED98CFD47}"/>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29730110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1398B-D9C5-749B-2A12-140A698678A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490F86A-C7A3-2A91-EA14-A9A952DDEDE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88FED8-6504-653B-23D1-148CE44404B2}"/>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C92FEBFD-3892-7476-9685-763ED48C4E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AAE7EE-CAC8-3E3A-50C4-BCC4F5BFDFC6}"/>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3618261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212732B-8C70-9CD0-8B1C-66492FE77FE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D3ECBB3-5924-13E7-1EAC-6A1CA774130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F3529E-30FD-D4BF-7489-3484301A91A5}"/>
              </a:ext>
            </a:extLst>
          </p:cNvPr>
          <p:cNvSpPr>
            <a:spLocks noGrp="1"/>
          </p:cNvSpPr>
          <p:nvPr>
            <p:ph type="dt" sz="half" idx="10"/>
          </p:nvPr>
        </p:nvSpPr>
        <p:spPr/>
        <p:txBody>
          <a:bodyPr/>
          <a:lstStyle/>
          <a:p>
            <a:fld id="{A320EDC5-F534-B642-9BB2-D979D1D12922}"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88138EB8-652F-6BC4-188F-34F7F8D89C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2FD587-423C-CAB1-0438-A8503E0A362A}"/>
              </a:ext>
            </a:extLst>
          </p:cNvPr>
          <p:cNvSpPr>
            <a:spLocks noGrp="1"/>
          </p:cNvSpPr>
          <p:nvPr>
            <p:ph type="sldNum" sz="quarter" idx="12"/>
          </p:nvPr>
        </p:nvSpPr>
        <p:spPr/>
        <p:txBody>
          <a:bodyPr/>
          <a:lstStyle/>
          <a:p>
            <a:fld id="{C0AC7ED8-C1CC-1C48-92BF-8F3D36655980}" type="slidenum">
              <a:rPr lang="fr-FR" smtClean="0"/>
              <a:t>‹#›</a:t>
            </a:fld>
            <a:endParaRPr lang="fr-FR"/>
          </a:p>
        </p:txBody>
      </p:sp>
    </p:spTree>
    <p:extLst>
      <p:ext uri="{BB962C8B-B14F-4D97-AF65-F5344CB8AC3E}">
        <p14:creationId xmlns:p14="http://schemas.microsoft.com/office/powerpoint/2010/main" val="2915893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38" name="Shape 2"/>
          <p:cNvSpPr/>
          <p:nvPr userDrawn="1"/>
        </p:nvSpPr>
        <p:spPr>
          <a:xfrm>
            <a:off x="0" y="1400997"/>
            <a:ext cx="12192000" cy="5467350"/>
          </a:xfrm>
          <a:prstGeom prst="rect">
            <a:avLst/>
          </a:prstGeom>
          <a:solidFill>
            <a:srgbClr val="7B8DB3">
              <a:alpha val="4000"/>
            </a:srgbClr>
          </a:solidFill>
          <a:ln w="25400">
            <a:solidFill>
              <a:srgbClr val="EBEBEB">
                <a:alpha val="10000"/>
              </a:srgbClr>
            </a:solidFill>
            <a:miter lim="400000"/>
          </a:ln>
          <a:effectLst/>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Tree>
    <p:extLst>
      <p:ext uri="{BB962C8B-B14F-4D97-AF65-F5344CB8AC3E}">
        <p14:creationId xmlns:p14="http://schemas.microsoft.com/office/powerpoint/2010/main" val="3789556054"/>
      </p:ext>
    </p:extLst>
  </p:cSld>
  <p:clrMapOvr>
    <a:masterClrMapping/>
  </p:clrMapOvr>
  <p:transition spd="slow">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13656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81783" y="996288"/>
            <a:ext cx="3314628" cy="4972233"/>
          </a:xfrm>
          <a:custGeom>
            <a:avLst/>
            <a:gdLst>
              <a:gd name="connsiteX0" fmla="*/ 239283 w 3314628"/>
              <a:gd name="connsiteY0" fmla="*/ 0 h 4972233"/>
              <a:gd name="connsiteX1" fmla="*/ 3075345 w 3314628"/>
              <a:gd name="connsiteY1" fmla="*/ 0 h 4972233"/>
              <a:gd name="connsiteX2" fmla="*/ 3314628 w 3314628"/>
              <a:gd name="connsiteY2" fmla="*/ 239283 h 4972233"/>
              <a:gd name="connsiteX3" fmla="*/ 3314628 w 3314628"/>
              <a:gd name="connsiteY3" fmla="*/ 4732950 h 4972233"/>
              <a:gd name="connsiteX4" fmla="*/ 3075345 w 3314628"/>
              <a:gd name="connsiteY4" fmla="*/ 4972233 h 4972233"/>
              <a:gd name="connsiteX5" fmla="*/ 239283 w 3314628"/>
              <a:gd name="connsiteY5" fmla="*/ 4972233 h 4972233"/>
              <a:gd name="connsiteX6" fmla="*/ 0 w 3314628"/>
              <a:gd name="connsiteY6" fmla="*/ 4732950 h 4972233"/>
              <a:gd name="connsiteX7" fmla="*/ 0 w 3314628"/>
              <a:gd name="connsiteY7" fmla="*/ 239283 h 4972233"/>
              <a:gd name="connsiteX8" fmla="*/ 239283 w 3314628"/>
              <a:gd name="connsiteY8" fmla="*/ 0 h 497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628" h="4972233">
                <a:moveTo>
                  <a:pt x="239283" y="0"/>
                </a:moveTo>
                <a:lnTo>
                  <a:pt x="3075345" y="0"/>
                </a:lnTo>
                <a:cubicBezTo>
                  <a:pt x="3207497" y="0"/>
                  <a:pt x="3314628" y="107131"/>
                  <a:pt x="3314628" y="239283"/>
                </a:cubicBezTo>
                <a:lnTo>
                  <a:pt x="3314628" y="4732950"/>
                </a:lnTo>
                <a:cubicBezTo>
                  <a:pt x="3314628" y="4865102"/>
                  <a:pt x="3207497" y="4972233"/>
                  <a:pt x="3075345" y="4972233"/>
                </a:cubicBezTo>
                <a:lnTo>
                  <a:pt x="239283" y="4972233"/>
                </a:lnTo>
                <a:cubicBezTo>
                  <a:pt x="107131" y="4972233"/>
                  <a:pt x="0" y="4865102"/>
                  <a:pt x="0" y="4732950"/>
                </a:cubicBezTo>
                <a:lnTo>
                  <a:pt x="0" y="239283"/>
                </a:lnTo>
                <a:cubicBezTo>
                  <a:pt x="0" y="107131"/>
                  <a:pt x="107131" y="0"/>
                  <a:pt x="239283" y="0"/>
                </a:cubicBezTo>
                <a:close/>
              </a:path>
            </a:pathLst>
          </a:custGeom>
          <a:solidFill>
            <a:schemeClr val="bg1">
              <a:lumMod val="65000"/>
            </a:schemeClr>
          </a:solidFill>
        </p:spPr>
        <p:txBody>
          <a:bodyPr wrap="square">
            <a:noAutofit/>
          </a:bodyPr>
          <a:lstStyle/>
          <a:p>
            <a:endParaRPr lang="en-US"/>
          </a:p>
        </p:txBody>
      </p:sp>
      <p:sp>
        <p:nvSpPr>
          <p:cNvPr id="14" name="Picture Placeholder 13"/>
          <p:cNvSpPr>
            <a:spLocks noGrp="1"/>
          </p:cNvSpPr>
          <p:nvPr>
            <p:ph type="pic" sz="quarter" idx="11"/>
          </p:nvPr>
        </p:nvSpPr>
        <p:spPr>
          <a:xfrm>
            <a:off x="4399630" y="996288"/>
            <a:ext cx="3314628" cy="4972233"/>
          </a:xfrm>
          <a:custGeom>
            <a:avLst/>
            <a:gdLst>
              <a:gd name="connsiteX0" fmla="*/ 239283 w 3314628"/>
              <a:gd name="connsiteY0" fmla="*/ 0 h 4972233"/>
              <a:gd name="connsiteX1" fmla="*/ 3075345 w 3314628"/>
              <a:gd name="connsiteY1" fmla="*/ 0 h 4972233"/>
              <a:gd name="connsiteX2" fmla="*/ 3314628 w 3314628"/>
              <a:gd name="connsiteY2" fmla="*/ 239283 h 4972233"/>
              <a:gd name="connsiteX3" fmla="*/ 3314628 w 3314628"/>
              <a:gd name="connsiteY3" fmla="*/ 4732950 h 4972233"/>
              <a:gd name="connsiteX4" fmla="*/ 3075345 w 3314628"/>
              <a:gd name="connsiteY4" fmla="*/ 4972233 h 4972233"/>
              <a:gd name="connsiteX5" fmla="*/ 239283 w 3314628"/>
              <a:gd name="connsiteY5" fmla="*/ 4972233 h 4972233"/>
              <a:gd name="connsiteX6" fmla="*/ 0 w 3314628"/>
              <a:gd name="connsiteY6" fmla="*/ 4732950 h 4972233"/>
              <a:gd name="connsiteX7" fmla="*/ 0 w 3314628"/>
              <a:gd name="connsiteY7" fmla="*/ 239283 h 4972233"/>
              <a:gd name="connsiteX8" fmla="*/ 239283 w 3314628"/>
              <a:gd name="connsiteY8" fmla="*/ 0 h 497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628" h="4972233">
                <a:moveTo>
                  <a:pt x="239283" y="0"/>
                </a:moveTo>
                <a:lnTo>
                  <a:pt x="3075345" y="0"/>
                </a:lnTo>
                <a:cubicBezTo>
                  <a:pt x="3207497" y="0"/>
                  <a:pt x="3314628" y="107131"/>
                  <a:pt x="3314628" y="239283"/>
                </a:cubicBezTo>
                <a:lnTo>
                  <a:pt x="3314628" y="4732950"/>
                </a:lnTo>
                <a:cubicBezTo>
                  <a:pt x="3314628" y="4865102"/>
                  <a:pt x="3207497" y="4972233"/>
                  <a:pt x="3075345" y="4972233"/>
                </a:cubicBezTo>
                <a:lnTo>
                  <a:pt x="239283" y="4972233"/>
                </a:lnTo>
                <a:cubicBezTo>
                  <a:pt x="107131" y="4972233"/>
                  <a:pt x="0" y="4865102"/>
                  <a:pt x="0" y="4732950"/>
                </a:cubicBezTo>
                <a:lnTo>
                  <a:pt x="0" y="239283"/>
                </a:lnTo>
                <a:cubicBezTo>
                  <a:pt x="0" y="107131"/>
                  <a:pt x="107131" y="0"/>
                  <a:pt x="239283" y="0"/>
                </a:cubicBezTo>
                <a:close/>
              </a:path>
            </a:pathLst>
          </a:custGeom>
          <a:solidFill>
            <a:schemeClr val="bg1">
              <a:lumMod val="65000"/>
            </a:schemeClr>
          </a:solidFill>
        </p:spPr>
        <p:txBody>
          <a:bodyPr wrap="square">
            <a:noAutofit/>
          </a:bodyPr>
          <a:lstStyle/>
          <a:p>
            <a:endParaRPr lang="en-US"/>
          </a:p>
        </p:txBody>
      </p:sp>
      <p:sp>
        <p:nvSpPr>
          <p:cNvPr id="17" name="Picture Placeholder 16"/>
          <p:cNvSpPr>
            <a:spLocks noGrp="1"/>
          </p:cNvSpPr>
          <p:nvPr>
            <p:ph type="pic" sz="quarter" idx="12"/>
          </p:nvPr>
        </p:nvSpPr>
        <p:spPr>
          <a:xfrm>
            <a:off x="7917478" y="996287"/>
            <a:ext cx="3314628" cy="4972233"/>
          </a:xfrm>
          <a:custGeom>
            <a:avLst/>
            <a:gdLst>
              <a:gd name="connsiteX0" fmla="*/ 239283 w 3314628"/>
              <a:gd name="connsiteY0" fmla="*/ 0 h 4972233"/>
              <a:gd name="connsiteX1" fmla="*/ 3075345 w 3314628"/>
              <a:gd name="connsiteY1" fmla="*/ 0 h 4972233"/>
              <a:gd name="connsiteX2" fmla="*/ 3314628 w 3314628"/>
              <a:gd name="connsiteY2" fmla="*/ 239283 h 4972233"/>
              <a:gd name="connsiteX3" fmla="*/ 3314628 w 3314628"/>
              <a:gd name="connsiteY3" fmla="*/ 4732950 h 4972233"/>
              <a:gd name="connsiteX4" fmla="*/ 3075345 w 3314628"/>
              <a:gd name="connsiteY4" fmla="*/ 4972233 h 4972233"/>
              <a:gd name="connsiteX5" fmla="*/ 239283 w 3314628"/>
              <a:gd name="connsiteY5" fmla="*/ 4972233 h 4972233"/>
              <a:gd name="connsiteX6" fmla="*/ 0 w 3314628"/>
              <a:gd name="connsiteY6" fmla="*/ 4732950 h 4972233"/>
              <a:gd name="connsiteX7" fmla="*/ 0 w 3314628"/>
              <a:gd name="connsiteY7" fmla="*/ 239283 h 4972233"/>
              <a:gd name="connsiteX8" fmla="*/ 239283 w 3314628"/>
              <a:gd name="connsiteY8" fmla="*/ 0 h 497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628" h="4972233">
                <a:moveTo>
                  <a:pt x="239283" y="0"/>
                </a:moveTo>
                <a:lnTo>
                  <a:pt x="3075345" y="0"/>
                </a:lnTo>
                <a:cubicBezTo>
                  <a:pt x="3207497" y="0"/>
                  <a:pt x="3314628" y="107131"/>
                  <a:pt x="3314628" y="239283"/>
                </a:cubicBezTo>
                <a:lnTo>
                  <a:pt x="3314628" y="4732950"/>
                </a:lnTo>
                <a:cubicBezTo>
                  <a:pt x="3314628" y="4865102"/>
                  <a:pt x="3207497" y="4972233"/>
                  <a:pt x="3075345" y="4972233"/>
                </a:cubicBezTo>
                <a:lnTo>
                  <a:pt x="239283" y="4972233"/>
                </a:lnTo>
                <a:cubicBezTo>
                  <a:pt x="107131" y="4972233"/>
                  <a:pt x="0" y="4865102"/>
                  <a:pt x="0" y="4732950"/>
                </a:cubicBezTo>
                <a:lnTo>
                  <a:pt x="0" y="239283"/>
                </a:lnTo>
                <a:cubicBezTo>
                  <a:pt x="0" y="107131"/>
                  <a:pt x="107131" y="0"/>
                  <a:pt x="239283"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571725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807408" y="841830"/>
            <a:ext cx="5079998" cy="5079998"/>
          </a:xfrm>
          <a:custGeom>
            <a:avLst/>
            <a:gdLst>
              <a:gd name="connsiteX0" fmla="*/ 2539999 w 5079998"/>
              <a:gd name="connsiteY0" fmla="*/ 0 h 5079998"/>
              <a:gd name="connsiteX1" fmla="*/ 5079998 w 5079998"/>
              <a:gd name="connsiteY1" fmla="*/ 0 h 5079998"/>
              <a:gd name="connsiteX2" fmla="*/ 5079998 w 5079998"/>
              <a:gd name="connsiteY2" fmla="*/ 2539999 h 5079998"/>
              <a:gd name="connsiteX3" fmla="*/ 2539999 w 5079998"/>
              <a:gd name="connsiteY3" fmla="*/ 5079998 h 5079998"/>
              <a:gd name="connsiteX4" fmla="*/ 0 w 5079998"/>
              <a:gd name="connsiteY4" fmla="*/ 2539999 h 5079998"/>
              <a:gd name="connsiteX5" fmla="*/ 2539999 w 5079998"/>
              <a:gd name="connsiteY5" fmla="*/ 0 h 5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998" h="5079998">
                <a:moveTo>
                  <a:pt x="2539999" y="0"/>
                </a:moveTo>
                <a:lnTo>
                  <a:pt x="5079998" y="0"/>
                </a:lnTo>
                <a:lnTo>
                  <a:pt x="5079998" y="2539999"/>
                </a:lnTo>
                <a:cubicBezTo>
                  <a:pt x="5079998" y="3942802"/>
                  <a:pt x="3942802" y="5079998"/>
                  <a:pt x="2539999" y="5079998"/>
                </a:cubicBezTo>
                <a:cubicBezTo>
                  <a:pt x="1137196" y="5079998"/>
                  <a:pt x="0" y="3942802"/>
                  <a:pt x="0" y="2539999"/>
                </a:cubicBezTo>
                <a:cubicBezTo>
                  <a:pt x="0" y="1137196"/>
                  <a:pt x="1137196" y="0"/>
                  <a:pt x="2539999"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357800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00100"/>
            <a:ext cx="2868706" cy="2971800"/>
          </a:xfrm>
          <a:custGeom>
            <a:avLst/>
            <a:gdLst>
              <a:gd name="connsiteX0" fmla="*/ 0 w 2868706"/>
              <a:gd name="connsiteY0" fmla="*/ 0 h 2971800"/>
              <a:gd name="connsiteX1" fmla="*/ 2868706 w 2868706"/>
              <a:gd name="connsiteY1" fmla="*/ 0 h 2971800"/>
              <a:gd name="connsiteX2" fmla="*/ 2868706 w 2868706"/>
              <a:gd name="connsiteY2" fmla="*/ 2971800 h 2971800"/>
              <a:gd name="connsiteX3" fmla="*/ 0 w 2868706"/>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2868706" h="2971800">
                <a:moveTo>
                  <a:pt x="0" y="0"/>
                </a:moveTo>
                <a:lnTo>
                  <a:pt x="2868706" y="0"/>
                </a:lnTo>
                <a:lnTo>
                  <a:pt x="2868706" y="2971800"/>
                </a:lnTo>
                <a:lnTo>
                  <a:pt x="0" y="2971800"/>
                </a:lnTo>
                <a:close/>
              </a:path>
            </a:pathLst>
          </a:custGeom>
          <a:solidFill>
            <a:schemeClr val="bg1">
              <a:lumMod val="65000"/>
            </a:schemeClr>
          </a:solidFill>
        </p:spPr>
        <p:txBody>
          <a:bodyPr wrap="square">
            <a:noAutofit/>
          </a:bodyPr>
          <a:lstStyle/>
          <a:p>
            <a:endParaRPr lang="en-US"/>
          </a:p>
        </p:txBody>
      </p:sp>
      <p:sp>
        <p:nvSpPr>
          <p:cNvPr id="15" name="Picture Placeholder 14"/>
          <p:cNvSpPr>
            <a:spLocks noGrp="1"/>
          </p:cNvSpPr>
          <p:nvPr>
            <p:ph type="pic" sz="quarter" idx="11"/>
          </p:nvPr>
        </p:nvSpPr>
        <p:spPr>
          <a:xfrm>
            <a:off x="3107765" y="800100"/>
            <a:ext cx="2868706" cy="2971800"/>
          </a:xfrm>
          <a:custGeom>
            <a:avLst/>
            <a:gdLst>
              <a:gd name="connsiteX0" fmla="*/ 0 w 2868706"/>
              <a:gd name="connsiteY0" fmla="*/ 0 h 2971800"/>
              <a:gd name="connsiteX1" fmla="*/ 2868706 w 2868706"/>
              <a:gd name="connsiteY1" fmla="*/ 0 h 2971800"/>
              <a:gd name="connsiteX2" fmla="*/ 2868706 w 2868706"/>
              <a:gd name="connsiteY2" fmla="*/ 2971800 h 2971800"/>
              <a:gd name="connsiteX3" fmla="*/ 0 w 2868706"/>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2868706" h="2971800">
                <a:moveTo>
                  <a:pt x="0" y="0"/>
                </a:moveTo>
                <a:lnTo>
                  <a:pt x="2868706" y="0"/>
                </a:lnTo>
                <a:lnTo>
                  <a:pt x="2868706" y="2971800"/>
                </a:lnTo>
                <a:lnTo>
                  <a:pt x="0" y="2971800"/>
                </a:lnTo>
                <a:close/>
              </a:path>
            </a:pathLst>
          </a:custGeom>
          <a:solidFill>
            <a:schemeClr val="bg1">
              <a:lumMod val="65000"/>
            </a:schemeClr>
          </a:solidFill>
        </p:spPr>
        <p:txBody>
          <a:bodyPr wrap="square">
            <a:noAutofit/>
          </a:bodyPr>
          <a:lstStyle/>
          <a:p>
            <a:endParaRPr lang="en-US"/>
          </a:p>
        </p:txBody>
      </p:sp>
      <p:sp>
        <p:nvSpPr>
          <p:cNvPr id="18" name="Picture Placeholder 17"/>
          <p:cNvSpPr>
            <a:spLocks noGrp="1"/>
          </p:cNvSpPr>
          <p:nvPr>
            <p:ph type="pic" sz="quarter" idx="12"/>
          </p:nvPr>
        </p:nvSpPr>
        <p:spPr>
          <a:xfrm>
            <a:off x="9323294" y="800100"/>
            <a:ext cx="2868706" cy="2971800"/>
          </a:xfrm>
          <a:custGeom>
            <a:avLst/>
            <a:gdLst>
              <a:gd name="connsiteX0" fmla="*/ 0 w 2868706"/>
              <a:gd name="connsiteY0" fmla="*/ 0 h 2971800"/>
              <a:gd name="connsiteX1" fmla="*/ 2868706 w 2868706"/>
              <a:gd name="connsiteY1" fmla="*/ 0 h 2971800"/>
              <a:gd name="connsiteX2" fmla="*/ 2868706 w 2868706"/>
              <a:gd name="connsiteY2" fmla="*/ 2971800 h 2971800"/>
              <a:gd name="connsiteX3" fmla="*/ 0 w 2868706"/>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2868706" h="2971800">
                <a:moveTo>
                  <a:pt x="0" y="0"/>
                </a:moveTo>
                <a:lnTo>
                  <a:pt x="2868706" y="0"/>
                </a:lnTo>
                <a:lnTo>
                  <a:pt x="2868706" y="2971800"/>
                </a:lnTo>
                <a:lnTo>
                  <a:pt x="0" y="29718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5697394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85372" y="2061028"/>
            <a:ext cx="5055648" cy="4013202"/>
          </a:xfrm>
          <a:custGeom>
            <a:avLst/>
            <a:gdLst>
              <a:gd name="connsiteX0" fmla="*/ 289713 w 5055648"/>
              <a:gd name="connsiteY0" fmla="*/ 0 h 4013202"/>
              <a:gd name="connsiteX1" fmla="*/ 4765935 w 5055648"/>
              <a:gd name="connsiteY1" fmla="*/ 0 h 4013202"/>
              <a:gd name="connsiteX2" fmla="*/ 5055648 w 5055648"/>
              <a:gd name="connsiteY2" fmla="*/ 289713 h 4013202"/>
              <a:gd name="connsiteX3" fmla="*/ 5055648 w 5055648"/>
              <a:gd name="connsiteY3" fmla="*/ 3723489 h 4013202"/>
              <a:gd name="connsiteX4" fmla="*/ 4765935 w 5055648"/>
              <a:gd name="connsiteY4" fmla="*/ 4013202 h 4013202"/>
              <a:gd name="connsiteX5" fmla="*/ 289713 w 5055648"/>
              <a:gd name="connsiteY5" fmla="*/ 4013202 h 4013202"/>
              <a:gd name="connsiteX6" fmla="*/ 0 w 5055648"/>
              <a:gd name="connsiteY6" fmla="*/ 3723489 h 4013202"/>
              <a:gd name="connsiteX7" fmla="*/ 0 w 5055648"/>
              <a:gd name="connsiteY7" fmla="*/ 289713 h 4013202"/>
              <a:gd name="connsiteX8" fmla="*/ 289713 w 5055648"/>
              <a:gd name="connsiteY8" fmla="*/ 0 h 40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648" h="4013202">
                <a:moveTo>
                  <a:pt x="289713" y="0"/>
                </a:moveTo>
                <a:lnTo>
                  <a:pt x="4765935" y="0"/>
                </a:lnTo>
                <a:cubicBezTo>
                  <a:pt x="4925939" y="0"/>
                  <a:pt x="5055648" y="129709"/>
                  <a:pt x="5055648" y="289713"/>
                </a:cubicBezTo>
                <a:lnTo>
                  <a:pt x="5055648" y="3723489"/>
                </a:lnTo>
                <a:cubicBezTo>
                  <a:pt x="5055648" y="3883493"/>
                  <a:pt x="4925939" y="4013202"/>
                  <a:pt x="4765935" y="4013202"/>
                </a:cubicBezTo>
                <a:lnTo>
                  <a:pt x="289713" y="4013202"/>
                </a:lnTo>
                <a:cubicBezTo>
                  <a:pt x="129709" y="4013202"/>
                  <a:pt x="0" y="3883493"/>
                  <a:pt x="0" y="3723489"/>
                </a:cubicBezTo>
                <a:lnTo>
                  <a:pt x="0" y="289713"/>
                </a:lnTo>
                <a:cubicBezTo>
                  <a:pt x="0" y="129709"/>
                  <a:pt x="129709" y="0"/>
                  <a:pt x="289713" y="0"/>
                </a:cubicBezTo>
                <a:close/>
              </a:path>
            </a:pathLst>
          </a:custGeom>
          <a:solidFill>
            <a:schemeClr val="bg1">
              <a:lumMod val="65000"/>
            </a:schemeClr>
          </a:solidFill>
        </p:spPr>
        <p:txBody>
          <a:bodyPr wrap="square">
            <a:noAutofit/>
          </a:bodyPr>
          <a:lstStyle/>
          <a:p>
            <a:endParaRPr lang="en-US"/>
          </a:p>
        </p:txBody>
      </p:sp>
      <p:sp>
        <p:nvSpPr>
          <p:cNvPr id="14" name="Picture Placeholder 13"/>
          <p:cNvSpPr>
            <a:spLocks noGrp="1"/>
          </p:cNvSpPr>
          <p:nvPr>
            <p:ph type="pic" sz="quarter" idx="11"/>
          </p:nvPr>
        </p:nvSpPr>
        <p:spPr>
          <a:xfrm>
            <a:off x="6250982" y="2061028"/>
            <a:ext cx="5055648" cy="4013202"/>
          </a:xfrm>
          <a:custGeom>
            <a:avLst/>
            <a:gdLst>
              <a:gd name="connsiteX0" fmla="*/ 289713 w 5055648"/>
              <a:gd name="connsiteY0" fmla="*/ 0 h 4013202"/>
              <a:gd name="connsiteX1" fmla="*/ 4765935 w 5055648"/>
              <a:gd name="connsiteY1" fmla="*/ 0 h 4013202"/>
              <a:gd name="connsiteX2" fmla="*/ 5055648 w 5055648"/>
              <a:gd name="connsiteY2" fmla="*/ 289713 h 4013202"/>
              <a:gd name="connsiteX3" fmla="*/ 5055648 w 5055648"/>
              <a:gd name="connsiteY3" fmla="*/ 3723489 h 4013202"/>
              <a:gd name="connsiteX4" fmla="*/ 4765935 w 5055648"/>
              <a:gd name="connsiteY4" fmla="*/ 4013202 h 4013202"/>
              <a:gd name="connsiteX5" fmla="*/ 289713 w 5055648"/>
              <a:gd name="connsiteY5" fmla="*/ 4013202 h 4013202"/>
              <a:gd name="connsiteX6" fmla="*/ 0 w 5055648"/>
              <a:gd name="connsiteY6" fmla="*/ 3723489 h 4013202"/>
              <a:gd name="connsiteX7" fmla="*/ 0 w 5055648"/>
              <a:gd name="connsiteY7" fmla="*/ 289713 h 4013202"/>
              <a:gd name="connsiteX8" fmla="*/ 289713 w 5055648"/>
              <a:gd name="connsiteY8" fmla="*/ 0 h 40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648" h="4013202">
                <a:moveTo>
                  <a:pt x="289713" y="0"/>
                </a:moveTo>
                <a:lnTo>
                  <a:pt x="4765935" y="0"/>
                </a:lnTo>
                <a:cubicBezTo>
                  <a:pt x="4925939" y="0"/>
                  <a:pt x="5055648" y="129709"/>
                  <a:pt x="5055648" y="289713"/>
                </a:cubicBezTo>
                <a:lnTo>
                  <a:pt x="5055648" y="3723489"/>
                </a:lnTo>
                <a:cubicBezTo>
                  <a:pt x="5055648" y="3883493"/>
                  <a:pt x="4925939" y="4013202"/>
                  <a:pt x="4765935" y="4013202"/>
                </a:cubicBezTo>
                <a:lnTo>
                  <a:pt x="289713" y="4013202"/>
                </a:lnTo>
                <a:cubicBezTo>
                  <a:pt x="129709" y="4013202"/>
                  <a:pt x="0" y="3883493"/>
                  <a:pt x="0" y="3723489"/>
                </a:cubicBezTo>
                <a:lnTo>
                  <a:pt x="0" y="289713"/>
                </a:lnTo>
                <a:cubicBezTo>
                  <a:pt x="0" y="129709"/>
                  <a:pt x="129709" y="0"/>
                  <a:pt x="289713"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603088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807928"/>
            <a:ext cx="6066971" cy="5223329"/>
          </a:xfrm>
          <a:custGeom>
            <a:avLst/>
            <a:gdLst>
              <a:gd name="connsiteX0" fmla="*/ 0 w 6066971"/>
              <a:gd name="connsiteY0" fmla="*/ 0 h 5223329"/>
              <a:gd name="connsiteX1" fmla="*/ 6066971 w 6066971"/>
              <a:gd name="connsiteY1" fmla="*/ 0 h 5223329"/>
              <a:gd name="connsiteX2" fmla="*/ 6066971 w 6066971"/>
              <a:gd name="connsiteY2" fmla="*/ 5223329 h 5223329"/>
              <a:gd name="connsiteX3" fmla="*/ 0 w 6066971"/>
              <a:gd name="connsiteY3" fmla="*/ 5223329 h 5223329"/>
            </a:gdLst>
            <a:ahLst/>
            <a:cxnLst>
              <a:cxn ang="0">
                <a:pos x="connsiteX0" y="connsiteY0"/>
              </a:cxn>
              <a:cxn ang="0">
                <a:pos x="connsiteX1" y="connsiteY1"/>
              </a:cxn>
              <a:cxn ang="0">
                <a:pos x="connsiteX2" y="connsiteY2"/>
              </a:cxn>
              <a:cxn ang="0">
                <a:pos x="connsiteX3" y="connsiteY3"/>
              </a:cxn>
            </a:cxnLst>
            <a:rect l="l" t="t" r="r" b="b"/>
            <a:pathLst>
              <a:path w="6066971" h="5223329">
                <a:moveTo>
                  <a:pt x="0" y="0"/>
                </a:moveTo>
                <a:lnTo>
                  <a:pt x="6066971" y="0"/>
                </a:lnTo>
                <a:lnTo>
                  <a:pt x="6066971" y="5223329"/>
                </a:lnTo>
                <a:lnTo>
                  <a:pt x="0" y="5223329"/>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783685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6652688" y="600445"/>
            <a:ext cx="5539312" cy="2743402"/>
          </a:xfrm>
          <a:custGeom>
            <a:avLst/>
            <a:gdLst>
              <a:gd name="connsiteX0" fmla="*/ 0 w 5539312"/>
              <a:gd name="connsiteY0" fmla="*/ 0 h 2743402"/>
              <a:gd name="connsiteX1" fmla="*/ 5539312 w 5539312"/>
              <a:gd name="connsiteY1" fmla="*/ 0 h 2743402"/>
              <a:gd name="connsiteX2" fmla="*/ 5539312 w 5539312"/>
              <a:gd name="connsiteY2" fmla="*/ 2743402 h 2743402"/>
              <a:gd name="connsiteX3" fmla="*/ 0 w 5539312"/>
              <a:gd name="connsiteY3" fmla="*/ 2743402 h 2743402"/>
            </a:gdLst>
            <a:ahLst/>
            <a:cxnLst>
              <a:cxn ang="0">
                <a:pos x="connsiteX0" y="connsiteY0"/>
              </a:cxn>
              <a:cxn ang="0">
                <a:pos x="connsiteX1" y="connsiteY1"/>
              </a:cxn>
              <a:cxn ang="0">
                <a:pos x="connsiteX2" y="connsiteY2"/>
              </a:cxn>
              <a:cxn ang="0">
                <a:pos x="connsiteX3" y="connsiteY3"/>
              </a:cxn>
            </a:cxnLst>
            <a:rect l="l" t="t" r="r" b="b"/>
            <a:pathLst>
              <a:path w="5539312" h="2743402">
                <a:moveTo>
                  <a:pt x="0" y="0"/>
                </a:moveTo>
                <a:lnTo>
                  <a:pt x="5539312" y="0"/>
                </a:lnTo>
                <a:lnTo>
                  <a:pt x="5539312" y="2743402"/>
                </a:lnTo>
                <a:lnTo>
                  <a:pt x="0" y="2743402"/>
                </a:lnTo>
                <a:close/>
              </a:path>
            </a:pathLst>
          </a:custGeom>
          <a:solidFill>
            <a:schemeClr val="bg1">
              <a:lumMod val="65000"/>
            </a:schemeClr>
          </a:solidFill>
        </p:spPr>
        <p:txBody>
          <a:bodyPr wrap="square">
            <a:noAutofit/>
          </a:bodyPr>
          <a:lstStyle/>
          <a:p>
            <a:endParaRPr lang="en-US"/>
          </a:p>
        </p:txBody>
      </p:sp>
      <p:sp>
        <p:nvSpPr>
          <p:cNvPr id="18" name="Picture Placeholder 17"/>
          <p:cNvSpPr>
            <a:spLocks noGrp="1"/>
          </p:cNvSpPr>
          <p:nvPr>
            <p:ph type="pic" sz="quarter" idx="11"/>
          </p:nvPr>
        </p:nvSpPr>
        <p:spPr>
          <a:xfrm>
            <a:off x="936172" y="3495337"/>
            <a:ext cx="5539312" cy="2743402"/>
          </a:xfrm>
          <a:custGeom>
            <a:avLst/>
            <a:gdLst>
              <a:gd name="connsiteX0" fmla="*/ 0 w 5539312"/>
              <a:gd name="connsiteY0" fmla="*/ 0 h 2743402"/>
              <a:gd name="connsiteX1" fmla="*/ 5539312 w 5539312"/>
              <a:gd name="connsiteY1" fmla="*/ 0 h 2743402"/>
              <a:gd name="connsiteX2" fmla="*/ 5539312 w 5539312"/>
              <a:gd name="connsiteY2" fmla="*/ 2743402 h 2743402"/>
              <a:gd name="connsiteX3" fmla="*/ 0 w 5539312"/>
              <a:gd name="connsiteY3" fmla="*/ 2743402 h 2743402"/>
            </a:gdLst>
            <a:ahLst/>
            <a:cxnLst>
              <a:cxn ang="0">
                <a:pos x="connsiteX0" y="connsiteY0"/>
              </a:cxn>
              <a:cxn ang="0">
                <a:pos x="connsiteX1" y="connsiteY1"/>
              </a:cxn>
              <a:cxn ang="0">
                <a:pos x="connsiteX2" y="connsiteY2"/>
              </a:cxn>
              <a:cxn ang="0">
                <a:pos x="connsiteX3" y="connsiteY3"/>
              </a:cxn>
            </a:cxnLst>
            <a:rect l="l" t="t" r="r" b="b"/>
            <a:pathLst>
              <a:path w="5539312" h="2743402">
                <a:moveTo>
                  <a:pt x="0" y="0"/>
                </a:moveTo>
                <a:lnTo>
                  <a:pt x="5539312" y="0"/>
                </a:lnTo>
                <a:lnTo>
                  <a:pt x="5539312" y="2743402"/>
                </a:lnTo>
                <a:lnTo>
                  <a:pt x="0" y="2743402"/>
                </a:lnTo>
                <a:close/>
              </a:path>
            </a:pathLst>
          </a:custGeom>
          <a:solidFill>
            <a:schemeClr val="bg1">
              <a:lumMod val="65000"/>
            </a:schemeClr>
          </a:solidFill>
        </p:spPr>
        <p:txBody>
          <a:bodyPr wrap="square">
            <a:noAutofit/>
          </a:bodyPr>
          <a:lstStyle/>
          <a:p>
            <a:endParaRPr lang="en-US"/>
          </a:p>
        </p:txBody>
      </p:sp>
      <p:sp>
        <p:nvSpPr>
          <p:cNvPr id="21" name="Picture Placeholder 20"/>
          <p:cNvSpPr>
            <a:spLocks noGrp="1"/>
          </p:cNvSpPr>
          <p:nvPr>
            <p:ph type="pic" sz="quarter" idx="12"/>
          </p:nvPr>
        </p:nvSpPr>
        <p:spPr>
          <a:xfrm>
            <a:off x="6652688" y="3495337"/>
            <a:ext cx="5539312" cy="2743402"/>
          </a:xfrm>
          <a:custGeom>
            <a:avLst/>
            <a:gdLst>
              <a:gd name="connsiteX0" fmla="*/ 0 w 5539312"/>
              <a:gd name="connsiteY0" fmla="*/ 0 h 2743402"/>
              <a:gd name="connsiteX1" fmla="*/ 5539312 w 5539312"/>
              <a:gd name="connsiteY1" fmla="*/ 0 h 2743402"/>
              <a:gd name="connsiteX2" fmla="*/ 5539312 w 5539312"/>
              <a:gd name="connsiteY2" fmla="*/ 2743402 h 2743402"/>
              <a:gd name="connsiteX3" fmla="*/ 0 w 5539312"/>
              <a:gd name="connsiteY3" fmla="*/ 2743402 h 2743402"/>
            </a:gdLst>
            <a:ahLst/>
            <a:cxnLst>
              <a:cxn ang="0">
                <a:pos x="connsiteX0" y="connsiteY0"/>
              </a:cxn>
              <a:cxn ang="0">
                <a:pos x="connsiteX1" y="connsiteY1"/>
              </a:cxn>
              <a:cxn ang="0">
                <a:pos x="connsiteX2" y="connsiteY2"/>
              </a:cxn>
              <a:cxn ang="0">
                <a:pos x="connsiteX3" y="connsiteY3"/>
              </a:cxn>
            </a:cxnLst>
            <a:rect l="l" t="t" r="r" b="b"/>
            <a:pathLst>
              <a:path w="5539312" h="2743402">
                <a:moveTo>
                  <a:pt x="0" y="0"/>
                </a:moveTo>
                <a:lnTo>
                  <a:pt x="5539312" y="0"/>
                </a:lnTo>
                <a:lnTo>
                  <a:pt x="5539312" y="2743402"/>
                </a:lnTo>
                <a:lnTo>
                  <a:pt x="0" y="2743402"/>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6643176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81783" y="996288"/>
            <a:ext cx="3314628" cy="4972233"/>
          </a:xfrm>
          <a:custGeom>
            <a:avLst/>
            <a:gdLst>
              <a:gd name="connsiteX0" fmla="*/ 239283 w 3314628"/>
              <a:gd name="connsiteY0" fmla="*/ 0 h 4972233"/>
              <a:gd name="connsiteX1" fmla="*/ 3075345 w 3314628"/>
              <a:gd name="connsiteY1" fmla="*/ 0 h 4972233"/>
              <a:gd name="connsiteX2" fmla="*/ 3314628 w 3314628"/>
              <a:gd name="connsiteY2" fmla="*/ 239283 h 4972233"/>
              <a:gd name="connsiteX3" fmla="*/ 3314628 w 3314628"/>
              <a:gd name="connsiteY3" fmla="*/ 4732950 h 4972233"/>
              <a:gd name="connsiteX4" fmla="*/ 3075345 w 3314628"/>
              <a:gd name="connsiteY4" fmla="*/ 4972233 h 4972233"/>
              <a:gd name="connsiteX5" fmla="*/ 239283 w 3314628"/>
              <a:gd name="connsiteY5" fmla="*/ 4972233 h 4972233"/>
              <a:gd name="connsiteX6" fmla="*/ 0 w 3314628"/>
              <a:gd name="connsiteY6" fmla="*/ 4732950 h 4972233"/>
              <a:gd name="connsiteX7" fmla="*/ 0 w 3314628"/>
              <a:gd name="connsiteY7" fmla="*/ 239283 h 4972233"/>
              <a:gd name="connsiteX8" fmla="*/ 239283 w 3314628"/>
              <a:gd name="connsiteY8" fmla="*/ 0 h 497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628" h="4972233">
                <a:moveTo>
                  <a:pt x="239283" y="0"/>
                </a:moveTo>
                <a:lnTo>
                  <a:pt x="3075345" y="0"/>
                </a:lnTo>
                <a:cubicBezTo>
                  <a:pt x="3207497" y="0"/>
                  <a:pt x="3314628" y="107131"/>
                  <a:pt x="3314628" y="239283"/>
                </a:cubicBezTo>
                <a:lnTo>
                  <a:pt x="3314628" y="4732950"/>
                </a:lnTo>
                <a:cubicBezTo>
                  <a:pt x="3314628" y="4865102"/>
                  <a:pt x="3207497" y="4972233"/>
                  <a:pt x="3075345" y="4972233"/>
                </a:cubicBezTo>
                <a:lnTo>
                  <a:pt x="239283" y="4972233"/>
                </a:lnTo>
                <a:cubicBezTo>
                  <a:pt x="107131" y="4972233"/>
                  <a:pt x="0" y="4865102"/>
                  <a:pt x="0" y="4732950"/>
                </a:cubicBezTo>
                <a:lnTo>
                  <a:pt x="0" y="239283"/>
                </a:lnTo>
                <a:cubicBezTo>
                  <a:pt x="0" y="107131"/>
                  <a:pt x="107131" y="0"/>
                  <a:pt x="239283" y="0"/>
                </a:cubicBezTo>
                <a:close/>
              </a:path>
            </a:pathLst>
          </a:custGeom>
          <a:solidFill>
            <a:schemeClr val="bg1">
              <a:lumMod val="65000"/>
            </a:schemeClr>
          </a:solidFill>
        </p:spPr>
        <p:txBody>
          <a:bodyPr wrap="square">
            <a:noAutofit/>
          </a:bodyPr>
          <a:lstStyle/>
          <a:p>
            <a:endParaRPr lang="en-US"/>
          </a:p>
        </p:txBody>
      </p:sp>
      <p:sp>
        <p:nvSpPr>
          <p:cNvPr id="14" name="Picture Placeholder 13"/>
          <p:cNvSpPr>
            <a:spLocks noGrp="1"/>
          </p:cNvSpPr>
          <p:nvPr>
            <p:ph type="pic" sz="quarter" idx="11"/>
          </p:nvPr>
        </p:nvSpPr>
        <p:spPr>
          <a:xfrm>
            <a:off x="4399630" y="996288"/>
            <a:ext cx="3314628" cy="4972233"/>
          </a:xfrm>
          <a:custGeom>
            <a:avLst/>
            <a:gdLst>
              <a:gd name="connsiteX0" fmla="*/ 239283 w 3314628"/>
              <a:gd name="connsiteY0" fmla="*/ 0 h 4972233"/>
              <a:gd name="connsiteX1" fmla="*/ 3075345 w 3314628"/>
              <a:gd name="connsiteY1" fmla="*/ 0 h 4972233"/>
              <a:gd name="connsiteX2" fmla="*/ 3314628 w 3314628"/>
              <a:gd name="connsiteY2" fmla="*/ 239283 h 4972233"/>
              <a:gd name="connsiteX3" fmla="*/ 3314628 w 3314628"/>
              <a:gd name="connsiteY3" fmla="*/ 4732950 h 4972233"/>
              <a:gd name="connsiteX4" fmla="*/ 3075345 w 3314628"/>
              <a:gd name="connsiteY4" fmla="*/ 4972233 h 4972233"/>
              <a:gd name="connsiteX5" fmla="*/ 239283 w 3314628"/>
              <a:gd name="connsiteY5" fmla="*/ 4972233 h 4972233"/>
              <a:gd name="connsiteX6" fmla="*/ 0 w 3314628"/>
              <a:gd name="connsiteY6" fmla="*/ 4732950 h 4972233"/>
              <a:gd name="connsiteX7" fmla="*/ 0 w 3314628"/>
              <a:gd name="connsiteY7" fmla="*/ 239283 h 4972233"/>
              <a:gd name="connsiteX8" fmla="*/ 239283 w 3314628"/>
              <a:gd name="connsiteY8" fmla="*/ 0 h 497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628" h="4972233">
                <a:moveTo>
                  <a:pt x="239283" y="0"/>
                </a:moveTo>
                <a:lnTo>
                  <a:pt x="3075345" y="0"/>
                </a:lnTo>
                <a:cubicBezTo>
                  <a:pt x="3207497" y="0"/>
                  <a:pt x="3314628" y="107131"/>
                  <a:pt x="3314628" y="239283"/>
                </a:cubicBezTo>
                <a:lnTo>
                  <a:pt x="3314628" y="4732950"/>
                </a:lnTo>
                <a:cubicBezTo>
                  <a:pt x="3314628" y="4865102"/>
                  <a:pt x="3207497" y="4972233"/>
                  <a:pt x="3075345" y="4972233"/>
                </a:cubicBezTo>
                <a:lnTo>
                  <a:pt x="239283" y="4972233"/>
                </a:lnTo>
                <a:cubicBezTo>
                  <a:pt x="107131" y="4972233"/>
                  <a:pt x="0" y="4865102"/>
                  <a:pt x="0" y="4732950"/>
                </a:cubicBezTo>
                <a:lnTo>
                  <a:pt x="0" y="239283"/>
                </a:lnTo>
                <a:cubicBezTo>
                  <a:pt x="0" y="107131"/>
                  <a:pt x="107131" y="0"/>
                  <a:pt x="239283" y="0"/>
                </a:cubicBezTo>
                <a:close/>
              </a:path>
            </a:pathLst>
          </a:custGeom>
          <a:solidFill>
            <a:schemeClr val="bg1">
              <a:lumMod val="65000"/>
            </a:schemeClr>
          </a:solidFill>
        </p:spPr>
        <p:txBody>
          <a:bodyPr wrap="square">
            <a:noAutofit/>
          </a:bodyPr>
          <a:lstStyle/>
          <a:p>
            <a:endParaRPr lang="en-US"/>
          </a:p>
        </p:txBody>
      </p:sp>
      <p:sp>
        <p:nvSpPr>
          <p:cNvPr id="17" name="Picture Placeholder 16"/>
          <p:cNvSpPr>
            <a:spLocks noGrp="1"/>
          </p:cNvSpPr>
          <p:nvPr>
            <p:ph type="pic" sz="quarter" idx="12"/>
          </p:nvPr>
        </p:nvSpPr>
        <p:spPr>
          <a:xfrm>
            <a:off x="7917478" y="996287"/>
            <a:ext cx="3314628" cy="4972233"/>
          </a:xfrm>
          <a:custGeom>
            <a:avLst/>
            <a:gdLst>
              <a:gd name="connsiteX0" fmla="*/ 239283 w 3314628"/>
              <a:gd name="connsiteY0" fmla="*/ 0 h 4972233"/>
              <a:gd name="connsiteX1" fmla="*/ 3075345 w 3314628"/>
              <a:gd name="connsiteY1" fmla="*/ 0 h 4972233"/>
              <a:gd name="connsiteX2" fmla="*/ 3314628 w 3314628"/>
              <a:gd name="connsiteY2" fmla="*/ 239283 h 4972233"/>
              <a:gd name="connsiteX3" fmla="*/ 3314628 w 3314628"/>
              <a:gd name="connsiteY3" fmla="*/ 4732950 h 4972233"/>
              <a:gd name="connsiteX4" fmla="*/ 3075345 w 3314628"/>
              <a:gd name="connsiteY4" fmla="*/ 4972233 h 4972233"/>
              <a:gd name="connsiteX5" fmla="*/ 239283 w 3314628"/>
              <a:gd name="connsiteY5" fmla="*/ 4972233 h 4972233"/>
              <a:gd name="connsiteX6" fmla="*/ 0 w 3314628"/>
              <a:gd name="connsiteY6" fmla="*/ 4732950 h 4972233"/>
              <a:gd name="connsiteX7" fmla="*/ 0 w 3314628"/>
              <a:gd name="connsiteY7" fmla="*/ 239283 h 4972233"/>
              <a:gd name="connsiteX8" fmla="*/ 239283 w 3314628"/>
              <a:gd name="connsiteY8" fmla="*/ 0 h 497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628" h="4972233">
                <a:moveTo>
                  <a:pt x="239283" y="0"/>
                </a:moveTo>
                <a:lnTo>
                  <a:pt x="3075345" y="0"/>
                </a:lnTo>
                <a:cubicBezTo>
                  <a:pt x="3207497" y="0"/>
                  <a:pt x="3314628" y="107131"/>
                  <a:pt x="3314628" y="239283"/>
                </a:cubicBezTo>
                <a:lnTo>
                  <a:pt x="3314628" y="4732950"/>
                </a:lnTo>
                <a:cubicBezTo>
                  <a:pt x="3314628" y="4865102"/>
                  <a:pt x="3207497" y="4972233"/>
                  <a:pt x="3075345" y="4972233"/>
                </a:cubicBezTo>
                <a:lnTo>
                  <a:pt x="239283" y="4972233"/>
                </a:lnTo>
                <a:cubicBezTo>
                  <a:pt x="107131" y="4972233"/>
                  <a:pt x="0" y="4865102"/>
                  <a:pt x="0" y="4732950"/>
                </a:cubicBezTo>
                <a:lnTo>
                  <a:pt x="0" y="239283"/>
                </a:lnTo>
                <a:cubicBezTo>
                  <a:pt x="0" y="107131"/>
                  <a:pt x="107131" y="0"/>
                  <a:pt x="239283"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4098908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81782" y="2485156"/>
            <a:ext cx="2206682" cy="2206682"/>
          </a:xfrm>
          <a:custGeom>
            <a:avLst/>
            <a:gdLst>
              <a:gd name="connsiteX0" fmla="*/ 1103342 w 2206682"/>
              <a:gd name="connsiteY0" fmla="*/ 0 h 2206682"/>
              <a:gd name="connsiteX1" fmla="*/ 2206682 w 2206682"/>
              <a:gd name="connsiteY1" fmla="*/ 0 h 2206682"/>
              <a:gd name="connsiteX2" fmla="*/ 2206682 w 2206682"/>
              <a:gd name="connsiteY2" fmla="*/ 1103341 h 2206682"/>
              <a:gd name="connsiteX3" fmla="*/ 1103341 w 2206682"/>
              <a:gd name="connsiteY3" fmla="*/ 2206682 h 2206682"/>
              <a:gd name="connsiteX4" fmla="*/ 0 w 2206682"/>
              <a:gd name="connsiteY4" fmla="*/ 1103341 h 2206682"/>
              <a:gd name="connsiteX5" fmla="*/ 1 w 2206682"/>
              <a:gd name="connsiteY5" fmla="*/ 1103341 h 2206682"/>
              <a:gd name="connsiteX6" fmla="*/ 1103342 w 2206682"/>
              <a:gd name="connsiteY6" fmla="*/ 0 h 22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82" h="2206682">
                <a:moveTo>
                  <a:pt x="1103342" y="0"/>
                </a:moveTo>
                <a:lnTo>
                  <a:pt x="2206682" y="0"/>
                </a:lnTo>
                <a:lnTo>
                  <a:pt x="2206682" y="1103341"/>
                </a:lnTo>
                <a:cubicBezTo>
                  <a:pt x="2206682" y="1712699"/>
                  <a:pt x="1712699" y="2206682"/>
                  <a:pt x="1103341" y="2206682"/>
                </a:cubicBezTo>
                <a:cubicBezTo>
                  <a:pt x="493983" y="2206682"/>
                  <a:pt x="0" y="1712699"/>
                  <a:pt x="0" y="1103341"/>
                </a:cubicBezTo>
                <a:lnTo>
                  <a:pt x="1" y="1103341"/>
                </a:lnTo>
                <a:cubicBezTo>
                  <a:pt x="1" y="493983"/>
                  <a:pt x="493984" y="0"/>
                  <a:pt x="1103342" y="0"/>
                </a:cubicBezTo>
                <a:close/>
              </a:path>
            </a:pathLst>
          </a:custGeom>
          <a:solidFill>
            <a:schemeClr val="bg1">
              <a:lumMod val="65000"/>
            </a:schemeClr>
          </a:solidFill>
        </p:spPr>
        <p:txBody>
          <a:bodyPr wrap="square">
            <a:noAutofit/>
          </a:bodyPr>
          <a:lstStyle/>
          <a:p>
            <a:endParaRPr lang="en-US"/>
          </a:p>
        </p:txBody>
      </p:sp>
      <p:sp>
        <p:nvSpPr>
          <p:cNvPr id="14" name="Picture Placeholder 13"/>
          <p:cNvSpPr>
            <a:spLocks noGrp="1"/>
          </p:cNvSpPr>
          <p:nvPr>
            <p:ph type="pic" sz="quarter" idx="11"/>
          </p:nvPr>
        </p:nvSpPr>
        <p:spPr>
          <a:xfrm>
            <a:off x="3763527" y="2485156"/>
            <a:ext cx="2206682" cy="2206682"/>
          </a:xfrm>
          <a:custGeom>
            <a:avLst/>
            <a:gdLst>
              <a:gd name="connsiteX0" fmla="*/ 1103342 w 2206682"/>
              <a:gd name="connsiteY0" fmla="*/ 0 h 2206682"/>
              <a:gd name="connsiteX1" fmla="*/ 2206682 w 2206682"/>
              <a:gd name="connsiteY1" fmla="*/ 0 h 2206682"/>
              <a:gd name="connsiteX2" fmla="*/ 2206682 w 2206682"/>
              <a:gd name="connsiteY2" fmla="*/ 1103341 h 2206682"/>
              <a:gd name="connsiteX3" fmla="*/ 1103341 w 2206682"/>
              <a:gd name="connsiteY3" fmla="*/ 2206682 h 2206682"/>
              <a:gd name="connsiteX4" fmla="*/ 0 w 2206682"/>
              <a:gd name="connsiteY4" fmla="*/ 1103341 h 2206682"/>
              <a:gd name="connsiteX5" fmla="*/ 1 w 2206682"/>
              <a:gd name="connsiteY5" fmla="*/ 1103341 h 2206682"/>
              <a:gd name="connsiteX6" fmla="*/ 1103342 w 2206682"/>
              <a:gd name="connsiteY6" fmla="*/ 0 h 22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82" h="2206682">
                <a:moveTo>
                  <a:pt x="1103342" y="0"/>
                </a:moveTo>
                <a:lnTo>
                  <a:pt x="2206682" y="0"/>
                </a:lnTo>
                <a:lnTo>
                  <a:pt x="2206682" y="1103341"/>
                </a:lnTo>
                <a:cubicBezTo>
                  <a:pt x="2206682" y="1712699"/>
                  <a:pt x="1712699" y="2206682"/>
                  <a:pt x="1103341" y="2206682"/>
                </a:cubicBezTo>
                <a:cubicBezTo>
                  <a:pt x="493983" y="2206682"/>
                  <a:pt x="0" y="1712699"/>
                  <a:pt x="0" y="1103341"/>
                </a:cubicBezTo>
                <a:lnTo>
                  <a:pt x="1" y="1103341"/>
                </a:lnTo>
                <a:cubicBezTo>
                  <a:pt x="1" y="493983"/>
                  <a:pt x="493984" y="0"/>
                  <a:pt x="1103342" y="0"/>
                </a:cubicBezTo>
                <a:close/>
              </a:path>
            </a:pathLst>
          </a:custGeom>
          <a:solidFill>
            <a:schemeClr val="bg1">
              <a:lumMod val="65000"/>
            </a:schemeClr>
          </a:solidFill>
        </p:spPr>
        <p:txBody>
          <a:bodyPr wrap="square">
            <a:noAutofit/>
          </a:bodyPr>
          <a:lstStyle/>
          <a:p>
            <a:endParaRPr lang="en-US"/>
          </a:p>
        </p:txBody>
      </p:sp>
      <p:sp>
        <p:nvSpPr>
          <p:cNvPr id="17" name="Picture Placeholder 16"/>
          <p:cNvSpPr>
            <a:spLocks noGrp="1"/>
          </p:cNvSpPr>
          <p:nvPr>
            <p:ph type="pic" sz="quarter" idx="12"/>
          </p:nvPr>
        </p:nvSpPr>
        <p:spPr>
          <a:xfrm>
            <a:off x="6645271" y="2485157"/>
            <a:ext cx="2206682" cy="2206682"/>
          </a:xfrm>
          <a:custGeom>
            <a:avLst/>
            <a:gdLst>
              <a:gd name="connsiteX0" fmla="*/ 1103342 w 2206682"/>
              <a:gd name="connsiteY0" fmla="*/ 0 h 2206682"/>
              <a:gd name="connsiteX1" fmla="*/ 2206682 w 2206682"/>
              <a:gd name="connsiteY1" fmla="*/ 0 h 2206682"/>
              <a:gd name="connsiteX2" fmla="*/ 2206682 w 2206682"/>
              <a:gd name="connsiteY2" fmla="*/ 1103341 h 2206682"/>
              <a:gd name="connsiteX3" fmla="*/ 1103341 w 2206682"/>
              <a:gd name="connsiteY3" fmla="*/ 2206682 h 2206682"/>
              <a:gd name="connsiteX4" fmla="*/ 0 w 2206682"/>
              <a:gd name="connsiteY4" fmla="*/ 1103341 h 2206682"/>
              <a:gd name="connsiteX5" fmla="*/ 1 w 2206682"/>
              <a:gd name="connsiteY5" fmla="*/ 1103341 h 2206682"/>
              <a:gd name="connsiteX6" fmla="*/ 1103342 w 2206682"/>
              <a:gd name="connsiteY6" fmla="*/ 0 h 22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82" h="2206682">
                <a:moveTo>
                  <a:pt x="1103342" y="0"/>
                </a:moveTo>
                <a:lnTo>
                  <a:pt x="2206682" y="0"/>
                </a:lnTo>
                <a:lnTo>
                  <a:pt x="2206682" y="1103341"/>
                </a:lnTo>
                <a:cubicBezTo>
                  <a:pt x="2206682" y="1712699"/>
                  <a:pt x="1712699" y="2206682"/>
                  <a:pt x="1103341" y="2206682"/>
                </a:cubicBezTo>
                <a:cubicBezTo>
                  <a:pt x="493983" y="2206682"/>
                  <a:pt x="0" y="1712699"/>
                  <a:pt x="0" y="1103341"/>
                </a:cubicBezTo>
                <a:lnTo>
                  <a:pt x="1" y="1103341"/>
                </a:lnTo>
                <a:cubicBezTo>
                  <a:pt x="1" y="493983"/>
                  <a:pt x="493984" y="0"/>
                  <a:pt x="1103342" y="0"/>
                </a:cubicBezTo>
                <a:close/>
              </a:path>
            </a:pathLst>
          </a:custGeom>
          <a:solidFill>
            <a:schemeClr val="bg1">
              <a:lumMod val="65000"/>
            </a:schemeClr>
          </a:solidFill>
        </p:spPr>
        <p:txBody>
          <a:bodyPr wrap="square">
            <a:noAutofit/>
          </a:bodyPr>
          <a:lstStyle/>
          <a:p>
            <a:endParaRPr lang="en-US"/>
          </a:p>
        </p:txBody>
      </p:sp>
      <p:sp>
        <p:nvSpPr>
          <p:cNvPr id="20" name="Picture Placeholder 19"/>
          <p:cNvSpPr>
            <a:spLocks noGrp="1"/>
          </p:cNvSpPr>
          <p:nvPr>
            <p:ph type="pic" sz="quarter" idx="13"/>
          </p:nvPr>
        </p:nvSpPr>
        <p:spPr>
          <a:xfrm>
            <a:off x="9172914" y="2485156"/>
            <a:ext cx="2206682" cy="2206682"/>
          </a:xfrm>
          <a:custGeom>
            <a:avLst/>
            <a:gdLst>
              <a:gd name="connsiteX0" fmla="*/ 1103342 w 2206682"/>
              <a:gd name="connsiteY0" fmla="*/ 0 h 2206682"/>
              <a:gd name="connsiteX1" fmla="*/ 2206682 w 2206682"/>
              <a:gd name="connsiteY1" fmla="*/ 0 h 2206682"/>
              <a:gd name="connsiteX2" fmla="*/ 2206682 w 2206682"/>
              <a:gd name="connsiteY2" fmla="*/ 1103341 h 2206682"/>
              <a:gd name="connsiteX3" fmla="*/ 1103341 w 2206682"/>
              <a:gd name="connsiteY3" fmla="*/ 2206682 h 2206682"/>
              <a:gd name="connsiteX4" fmla="*/ 0 w 2206682"/>
              <a:gd name="connsiteY4" fmla="*/ 1103341 h 2206682"/>
              <a:gd name="connsiteX5" fmla="*/ 1 w 2206682"/>
              <a:gd name="connsiteY5" fmla="*/ 1103341 h 2206682"/>
              <a:gd name="connsiteX6" fmla="*/ 1103342 w 2206682"/>
              <a:gd name="connsiteY6" fmla="*/ 0 h 22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82" h="2206682">
                <a:moveTo>
                  <a:pt x="1103342" y="0"/>
                </a:moveTo>
                <a:lnTo>
                  <a:pt x="2206682" y="0"/>
                </a:lnTo>
                <a:lnTo>
                  <a:pt x="2206682" y="1103341"/>
                </a:lnTo>
                <a:cubicBezTo>
                  <a:pt x="2206682" y="1712699"/>
                  <a:pt x="1712699" y="2206682"/>
                  <a:pt x="1103341" y="2206682"/>
                </a:cubicBezTo>
                <a:cubicBezTo>
                  <a:pt x="493983" y="2206682"/>
                  <a:pt x="0" y="1712699"/>
                  <a:pt x="0" y="1103341"/>
                </a:cubicBezTo>
                <a:lnTo>
                  <a:pt x="1" y="1103341"/>
                </a:lnTo>
                <a:cubicBezTo>
                  <a:pt x="1" y="493983"/>
                  <a:pt x="493984" y="0"/>
                  <a:pt x="1103342"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827232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588727"/>
            <a:ext cx="6096000" cy="2668814"/>
          </a:xfrm>
          <a:custGeom>
            <a:avLst/>
            <a:gdLst>
              <a:gd name="connsiteX0" fmla="*/ 0 w 6096000"/>
              <a:gd name="connsiteY0" fmla="*/ 0 h 2668814"/>
              <a:gd name="connsiteX1" fmla="*/ 6096000 w 6096000"/>
              <a:gd name="connsiteY1" fmla="*/ 0 h 2668814"/>
              <a:gd name="connsiteX2" fmla="*/ 6096000 w 6096000"/>
              <a:gd name="connsiteY2" fmla="*/ 2668814 h 2668814"/>
              <a:gd name="connsiteX3" fmla="*/ 0 w 6096000"/>
              <a:gd name="connsiteY3" fmla="*/ 2668814 h 2668814"/>
            </a:gdLst>
            <a:ahLst/>
            <a:cxnLst>
              <a:cxn ang="0">
                <a:pos x="connsiteX0" y="connsiteY0"/>
              </a:cxn>
              <a:cxn ang="0">
                <a:pos x="connsiteX1" y="connsiteY1"/>
              </a:cxn>
              <a:cxn ang="0">
                <a:pos x="connsiteX2" y="connsiteY2"/>
              </a:cxn>
              <a:cxn ang="0">
                <a:pos x="connsiteX3" y="connsiteY3"/>
              </a:cxn>
            </a:cxnLst>
            <a:rect l="l" t="t" r="r" b="b"/>
            <a:pathLst>
              <a:path w="6096000" h="2668814">
                <a:moveTo>
                  <a:pt x="0" y="0"/>
                </a:moveTo>
                <a:lnTo>
                  <a:pt x="6096000" y="0"/>
                </a:lnTo>
                <a:lnTo>
                  <a:pt x="6096000" y="2668814"/>
                </a:lnTo>
                <a:lnTo>
                  <a:pt x="0" y="2668814"/>
                </a:lnTo>
                <a:close/>
              </a:path>
            </a:pathLst>
          </a:custGeom>
          <a:solidFill>
            <a:schemeClr val="bg1">
              <a:lumMod val="65000"/>
            </a:schemeClr>
          </a:solidFill>
        </p:spPr>
        <p:txBody>
          <a:bodyPr wrap="square">
            <a:noAutofit/>
          </a:bodyPr>
          <a:lstStyle/>
          <a:p>
            <a:endParaRPr lang="en-US"/>
          </a:p>
        </p:txBody>
      </p:sp>
      <p:sp>
        <p:nvSpPr>
          <p:cNvPr id="15" name="Picture Placeholder 14"/>
          <p:cNvSpPr>
            <a:spLocks noGrp="1"/>
          </p:cNvSpPr>
          <p:nvPr>
            <p:ph type="pic" sz="quarter" idx="11"/>
          </p:nvPr>
        </p:nvSpPr>
        <p:spPr>
          <a:xfrm>
            <a:off x="6096000" y="1588727"/>
            <a:ext cx="6096000" cy="2668814"/>
          </a:xfrm>
          <a:custGeom>
            <a:avLst/>
            <a:gdLst>
              <a:gd name="connsiteX0" fmla="*/ 0 w 6096000"/>
              <a:gd name="connsiteY0" fmla="*/ 0 h 2668814"/>
              <a:gd name="connsiteX1" fmla="*/ 6096000 w 6096000"/>
              <a:gd name="connsiteY1" fmla="*/ 0 h 2668814"/>
              <a:gd name="connsiteX2" fmla="*/ 6096000 w 6096000"/>
              <a:gd name="connsiteY2" fmla="*/ 2668814 h 2668814"/>
              <a:gd name="connsiteX3" fmla="*/ 0 w 6096000"/>
              <a:gd name="connsiteY3" fmla="*/ 2668814 h 2668814"/>
            </a:gdLst>
            <a:ahLst/>
            <a:cxnLst>
              <a:cxn ang="0">
                <a:pos x="connsiteX0" y="connsiteY0"/>
              </a:cxn>
              <a:cxn ang="0">
                <a:pos x="connsiteX1" y="connsiteY1"/>
              </a:cxn>
              <a:cxn ang="0">
                <a:pos x="connsiteX2" y="connsiteY2"/>
              </a:cxn>
              <a:cxn ang="0">
                <a:pos x="connsiteX3" y="connsiteY3"/>
              </a:cxn>
            </a:cxnLst>
            <a:rect l="l" t="t" r="r" b="b"/>
            <a:pathLst>
              <a:path w="6096000" h="2668814">
                <a:moveTo>
                  <a:pt x="0" y="0"/>
                </a:moveTo>
                <a:lnTo>
                  <a:pt x="6096000" y="0"/>
                </a:lnTo>
                <a:lnTo>
                  <a:pt x="6096000" y="2668814"/>
                </a:lnTo>
                <a:lnTo>
                  <a:pt x="0" y="2668814"/>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0376435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215858" y="882255"/>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17" name="Picture Placeholder 16"/>
          <p:cNvSpPr>
            <a:spLocks noGrp="1"/>
          </p:cNvSpPr>
          <p:nvPr>
            <p:ph type="pic" sz="quarter" idx="11"/>
          </p:nvPr>
        </p:nvSpPr>
        <p:spPr>
          <a:xfrm>
            <a:off x="6366600" y="882255"/>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20" name="Picture Placeholder 19"/>
          <p:cNvSpPr>
            <a:spLocks noGrp="1"/>
          </p:cNvSpPr>
          <p:nvPr>
            <p:ph type="pic" sz="quarter" idx="12"/>
          </p:nvPr>
        </p:nvSpPr>
        <p:spPr>
          <a:xfrm>
            <a:off x="1146389" y="3693673"/>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23" name="Picture Placeholder 22"/>
          <p:cNvSpPr>
            <a:spLocks noGrp="1"/>
          </p:cNvSpPr>
          <p:nvPr>
            <p:ph type="pic" sz="quarter" idx="13"/>
          </p:nvPr>
        </p:nvSpPr>
        <p:spPr>
          <a:xfrm>
            <a:off x="6297131" y="3693673"/>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482203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800100"/>
            <a:ext cx="6172200" cy="6067571"/>
          </a:xfrm>
          <a:custGeom>
            <a:avLst/>
            <a:gdLst>
              <a:gd name="connsiteX0" fmla="*/ 0 w 6172200"/>
              <a:gd name="connsiteY0" fmla="*/ 0 h 6067571"/>
              <a:gd name="connsiteX1" fmla="*/ 6172200 w 6172200"/>
              <a:gd name="connsiteY1" fmla="*/ 0 h 6067571"/>
              <a:gd name="connsiteX2" fmla="*/ 6172200 w 6172200"/>
              <a:gd name="connsiteY2" fmla="*/ 6067571 h 6067571"/>
              <a:gd name="connsiteX3" fmla="*/ 0 w 6172200"/>
              <a:gd name="connsiteY3" fmla="*/ 6067571 h 6067571"/>
            </a:gdLst>
            <a:ahLst/>
            <a:cxnLst>
              <a:cxn ang="0">
                <a:pos x="connsiteX0" y="connsiteY0"/>
              </a:cxn>
              <a:cxn ang="0">
                <a:pos x="connsiteX1" y="connsiteY1"/>
              </a:cxn>
              <a:cxn ang="0">
                <a:pos x="connsiteX2" y="connsiteY2"/>
              </a:cxn>
              <a:cxn ang="0">
                <a:pos x="connsiteX3" y="connsiteY3"/>
              </a:cxn>
            </a:cxnLst>
            <a:rect l="l" t="t" r="r" b="b"/>
            <a:pathLst>
              <a:path w="6172200" h="6067571">
                <a:moveTo>
                  <a:pt x="0" y="0"/>
                </a:moveTo>
                <a:lnTo>
                  <a:pt x="6172200" y="0"/>
                </a:lnTo>
                <a:lnTo>
                  <a:pt x="6172200" y="6067571"/>
                </a:lnTo>
                <a:lnTo>
                  <a:pt x="0" y="6067571"/>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53126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81782" y="2485156"/>
            <a:ext cx="2206682" cy="2206682"/>
          </a:xfrm>
          <a:custGeom>
            <a:avLst/>
            <a:gdLst>
              <a:gd name="connsiteX0" fmla="*/ 1103342 w 2206682"/>
              <a:gd name="connsiteY0" fmla="*/ 0 h 2206682"/>
              <a:gd name="connsiteX1" fmla="*/ 2206682 w 2206682"/>
              <a:gd name="connsiteY1" fmla="*/ 0 h 2206682"/>
              <a:gd name="connsiteX2" fmla="*/ 2206682 w 2206682"/>
              <a:gd name="connsiteY2" fmla="*/ 1103341 h 2206682"/>
              <a:gd name="connsiteX3" fmla="*/ 1103341 w 2206682"/>
              <a:gd name="connsiteY3" fmla="*/ 2206682 h 2206682"/>
              <a:gd name="connsiteX4" fmla="*/ 0 w 2206682"/>
              <a:gd name="connsiteY4" fmla="*/ 1103341 h 2206682"/>
              <a:gd name="connsiteX5" fmla="*/ 1 w 2206682"/>
              <a:gd name="connsiteY5" fmla="*/ 1103341 h 2206682"/>
              <a:gd name="connsiteX6" fmla="*/ 1103342 w 2206682"/>
              <a:gd name="connsiteY6" fmla="*/ 0 h 22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82" h="2206682">
                <a:moveTo>
                  <a:pt x="1103342" y="0"/>
                </a:moveTo>
                <a:lnTo>
                  <a:pt x="2206682" y="0"/>
                </a:lnTo>
                <a:lnTo>
                  <a:pt x="2206682" y="1103341"/>
                </a:lnTo>
                <a:cubicBezTo>
                  <a:pt x="2206682" y="1712699"/>
                  <a:pt x="1712699" y="2206682"/>
                  <a:pt x="1103341" y="2206682"/>
                </a:cubicBezTo>
                <a:cubicBezTo>
                  <a:pt x="493983" y="2206682"/>
                  <a:pt x="0" y="1712699"/>
                  <a:pt x="0" y="1103341"/>
                </a:cubicBezTo>
                <a:lnTo>
                  <a:pt x="1" y="1103341"/>
                </a:lnTo>
                <a:cubicBezTo>
                  <a:pt x="1" y="493983"/>
                  <a:pt x="493984" y="0"/>
                  <a:pt x="1103342" y="0"/>
                </a:cubicBezTo>
                <a:close/>
              </a:path>
            </a:pathLst>
          </a:custGeom>
          <a:solidFill>
            <a:schemeClr val="bg1">
              <a:lumMod val="65000"/>
            </a:schemeClr>
          </a:solidFill>
        </p:spPr>
        <p:txBody>
          <a:bodyPr wrap="square">
            <a:noAutofit/>
          </a:bodyPr>
          <a:lstStyle/>
          <a:p>
            <a:endParaRPr lang="en-US"/>
          </a:p>
        </p:txBody>
      </p:sp>
      <p:sp>
        <p:nvSpPr>
          <p:cNvPr id="14" name="Picture Placeholder 13"/>
          <p:cNvSpPr>
            <a:spLocks noGrp="1"/>
          </p:cNvSpPr>
          <p:nvPr>
            <p:ph type="pic" sz="quarter" idx="11"/>
          </p:nvPr>
        </p:nvSpPr>
        <p:spPr>
          <a:xfrm>
            <a:off x="3763527" y="2485156"/>
            <a:ext cx="2206682" cy="2206682"/>
          </a:xfrm>
          <a:custGeom>
            <a:avLst/>
            <a:gdLst>
              <a:gd name="connsiteX0" fmla="*/ 1103342 w 2206682"/>
              <a:gd name="connsiteY0" fmla="*/ 0 h 2206682"/>
              <a:gd name="connsiteX1" fmla="*/ 2206682 w 2206682"/>
              <a:gd name="connsiteY1" fmla="*/ 0 h 2206682"/>
              <a:gd name="connsiteX2" fmla="*/ 2206682 w 2206682"/>
              <a:gd name="connsiteY2" fmla="*/ 1103341 h 2206682"/>
              <a:gd name="connsiteX3" fmla="*/ 1103341 w 2206682"/>
              <a:gd name="connsiteY3" fmla="*/ 2206682 h 2206682"/>
              <a:gd name="connsiteX4" fmla="*/ 0 w 2206682"/>
              <a:gd name="connsiteY4" fmla="*/ 1103341 h 2206682"/>
              <a:gd name="connsiteX5" fmla="*/ 1 w 2206682"/>
              <a:gd name="connsiteY5" fmla="*/ 1103341 h 2206682"/>
              <a:gd name="connsiteX6" fmla="*/ 1103342 w 2206682"/>
              <a:gd name="connsiteY6" fmla="*/ 0 h 22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82" h="2206682">
                <a:moveTo>
                  <a:pt x="1103342" y="0"/>
                </a:moveTo>
                <a:lnTo>
                  <a:pt x="2206682" y="0"/>
                </a:lnTo>
                <a:lnTo>
                  <a:pt x="2206682" y="1103341"/>
                </a:lnTo>
                <a:cubicBezTo>
                  <a:pt x="2206682" y="1712699"/>
                  <a:pt x="1712699" y="2206682"/>
                  <a:pt x="1103341" y="2206682"/>
                </a:cubicBezTo>
                <a:cubicBezTo>
                  <a:pt x="493983" y="2206682"/>
                  <a:pt x="0" y="1712699"/>
                  <a:pt x="0" y="1103341"/>
                </a:cubicBezTo>
                <a:lnTo>
                  <a:pt x="1" y="1103341"/>
                </a:lnTo>
                <a:cubicBezTo>
                  <a:pt x="1" y="493983"/>
                  <a:pt x="493984" y="0"/>
                  <a:pt x="1103342" y="0"/>
                </a:cubicBezTo>
                <a:close/>
              </a:path>
            </a:pathLst>
          </a:custGeom>
          <a:solidFill>
            <a:schemeClr val="bg1">
              <a:lumMod val="65000"/>
            </a:schemeClr>
          </a:solidFill>
        </p:spPr>
        <p:txBody>
          <a:bodyPr wrap="square">
            <a:noAutofit/>
          </a:bodyPr>
          <a:lstStyle/>
          <a:p>
            <a:endParaRPr lang="en-US"/>
          </a:p>
        </p:txBody>
      </p:sp>
      <p:sp>
        <p:nvSpPr>
          <p:cNvPr id="17" name="Picture Placeholder 16"/>
          <p:cNvSpPr>
            <a:spLocks noGrp="1"/>
          </p:cNvSpPr>
          <p:nvPr>
            <p:ph type="pic" sz="quarter" idx="12"/>
          </p:nvPr>
        </p:nvSpPr>
        <p:spPr>
          <a:xfrm>
            <a:off x="6645271" y="2485157"/>
            <a:ext cx="2206682" cy="2206682"/>
          </a:xfrm>
          <a:custGeom>
            <a:avLst/>
            <a:gdLst>
              <a:gd name="connsiteX0" fmla="*/ 1103342 w 2206682"/>
              <a:gd name="connsiteY0" fmla="*/ 0 h 2206682"/>
              <a:gd name="connsiteX1" fmla="*/ 2206682 w 2206682"/>
              <a:gd name="connsiteY1" fmla="*/ 0 h 2206682"/>
              <a:gd name="connsiteX2" fmla="*/ 2206682 w 2206682"/>
              <a:gd name="connsiteY2" fmla="*/ 1103341 h 2206682"/>
              <a:gd name="connsiteX3" fmla="*/ 1103341 w 2206682"/>
              <a:gd name="connsiteY3" fmla="*/ 2206682 h 2206682"/>
              <a:gd name="connsiteX4" fmla="*/ 0 w 2206682"/>
              <a:gd name="connsiteY4" fmla="*/ 1103341 h 2206682"/>
              <a:gd name="connsiteX5" fmla="*/ 1 w 2206682"/>
              <a:gd name="connsiteY5" fmla="*/ 1103341 h 2206682"/>
              <a:gd name="connsiteX6" fmla="*/ 1103342 w 2206682"/>
              <a:gd name="connsiteY6" fmla="*/ 0 h 22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82" h="2206682">
                <a:moveTo>
                  <a:pt x="1103342" y="0"/>
                </a:moveTo>
                <a:lnTo>
                  <a:pt x="2206682" y="0"/>
                </a:lnTo>
                <a:lnTo>
                  <a:pt x="2206682" y="1103341"/>
                </a:lnTo>
                <a:cubicBezTo>
                  <a:pt x="2206682" y="1712699"/>
                  <a:pt x="1712699" y="2206682"/>
                  <a:pt x="1103341" y="2206682"/>
                </a:cubicBezTo>
                <a:cubicBezTo>
                  <a:pt x="493983" y="2206682"/>
                  <a:pt x="0" y="1712699"/>
                  <a:pt x="0" y="1103341"/>
                </a:cubicBezTo>
                <a:lnTo>
                  <a:pt x="1" y="1103341"/>
                </a:lnTo>
                <a:cubicBezTo>
                  <a:pt x="1" y="493983"/>
                  <a:pt x="493984" y="0"/>
                  <a:pt x="1103342" y="0"/>
                </a:cubicBezTo>
                <a:close/>
              </a:path>
            </a:pathLst>
          </a:custGeom>
          <a:solidFill>
            <a:schemeClr val="bg1">
              <a:lumMod val="65000"/>
            </a:schemeClr>
          </a:solidFill>
        </p:spPr>
        <p:txBody>
          <a:bodyPr wrap="square">
            <a:noAutofit/>
          </a:bodyPr>
          <a:lstStyle/>
          <a:p>
            <a:endParaRPr lang="en-US"/>
          </a:p>
        </p:txBody>
      </p:sp>
      <p:sp>
        <p:nvSpPr>
          <p:cNvPr id="20" name="Picture Placeholder 19"/>
          <p:cNvSpPr>
            <a:spLocks noGrp="1"/>
          </p:cNvSpPr>
          <p:nvPr>
            <p:ph type="pic" sz="quarter" idx="13"/>
          </p:nvPr>
        </p:nvSpPr>
        <p:spPr>
          <a:xfrm>
            <a:off x="9172914" y="2485156"/>
            <a:ext cx="2206682" cy="2206682"/>
          </a:xfrm>
          <a:custGeom>
            <a:avLst/>
            <a:gdLst>
              <a:gd name="connsiteX0" fmla="*/ 1103342 w 2206682"/>
              <a:gd name="connsiteY0" fmla="*/ 0 h 2206682"/>
              <a:gd name="connsiteX1" fmla="*/ 2206682 w 2206682"/>
              <a:gd name="connsiteY1" fmla="*/ 0 h 2206682"/>
              <a:gd name="connsiteX2" fmla="*/ 2206682 w 2206682"/>
              <a:gd name="connsiteY2" fmla="*/ 1103341 h 2206682"/>
              <a:gd name="connsiteX3" fmla="*/ 1103341 w 2206682"/>
              <a:gd name="connsiteY3" fmla="*/ 2206682 h 2206682"/>
              <a:gd name="connsiteX4" fmla="*/ 0 w 2206682"/>
              <a:gd name="connsiteY4" fmla="*/ 1103341 h 2206682"/>
              <a:gd name="connsiteX5" fmla="*/ 1 w 2206682"/>
              <a:gd name="connsiteY5" fmla="*/ 1103341 h 2206682"/>
              <a:gd name="connsiteX6" fmla="*/ 1103342 w 2206682"/>
              <a:gd name="connsiteY6" fmla="*/ 0 h 22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82" h="2206682">
                <a:moveTo>
                  <a:pt x="1103342" y="0"/>
                </a:moveTo>
                <a:lnTo>
                  <a:pt x="2206682" y="0"/>
                </a:lnTo>
                <a:lnTo>
                  <a:pt x="2206682" y="1103341"/>
                </a:lnTo>
                <a:cubicBezTo>
                  <a:pt x="2206682" y="1712699"/>
                  <a:pt x="1712699" y="2206682"/>
                  <a:pt x="1103341" y="2206682"/>
                </a:cubicBezTo>
                <a:cubicBezTo>
                  <a:pt x="493983" y="2206682"/>
                  <a:pt x="0" y="1712699"/>
                  <a:pt x="0" y="1103341"/>
                </a:cubicBezTo>
                <a:lnTo>
                  <a:pt x="1" y="1103341"/>
                </a:lnTo>
                <a:cubicBezTo>
                  <a:pt x="1" y="493983"/>
                  <a:pt x="493984" y="0"/>
                  <a:pt x="1103342"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566863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486912" y="2257868"/>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15" name="Picture Placeholder 14"/>
          <p:cNvSpPr>
            <a:spLocks noGrp="1"/>
          </p:cNvSpPr>
          <p:nvPr>
            <p:ph type="pic" sz="quarter" idx="11"/>
          </p:nvPr>
        </p:nvSpPr>
        <p:spPr>
          <a:xfrm>
            <a:off x="5176517" y="2257868"/>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
        <p:nvSpPr>
          <p:cNvPr id="18" name="Picture Placeholder 17"/>
          <p:cNvSpPr>
            <a:spLocks noGrp="1"/>
          </p:cNvSpPr>
          <p:nvPr>
            <p:ph type="pic" sz="quarter" idx="12"/>
          </p:nvPr>
        </p:nvSpPr>
        <p:spPr>
          <a:xfrm>
            <a:off x="8866121" y="2257869"/>
            <a:ext cx="1741114" cy="1741114"/>
          </a:xfrm>
          <a:custGeom>
            <a:avLst/>
            <a:gdLst>
              <a:gd name="connsiteX0" fmla="*/ 870558 w 1741114"/>
              <a:gd name="connsiteY0" fmla="*/ 0 h 1741114"/>
              <a:gd name="connsiteX1" fmla="*/ 1741114 w 1741114"/>
              <a:gd name="connsiteY1" fmla="*/ 0 h 1741114"/>
              <a:gd name="connsiteX2" fmla="*/ 1741114 w 1741114"/>
              <a:gd name="connsiteY2" fmla="*/ 870557 h 1741114"/>
              <a:gd name="connsiteX3" fmla="*/ 870557 w 1741114"/>
              <a:gd name="connsiteY3" fmla="*/ 1741114 h 1741114"/>
              <a:gd name="connsiteX4" fmla="*/ 0 w 1741114"/>
              <a:gd name="connsiteY4" fmla="*/ 870557 h 1741114"/>
              <a:gd name="connsiteX5" fmla="*/ 1 w 1741114"/>
              <a:gd name="connsiteY5" fmla="*/ 870557 h 1741114"/>
              <a:gd name="connsiteX6" fmla="*/ 870558 w 1741114"/>
              <a:gd name="connsiteY6" fmla="*/ 0 h 17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114" h="1741114">
                <a:moveTo>
                  <a:pt x="870558" y="0"/>
                </a:moveTo>
                <a:lnTo>
                  <a:pt x="1741114" y="0"/>
                </a:lnTo>
                <a:lnTo>
                  <a:pt x="1741114" y="870557"/>
                </a:lnTo>
                <a:cubicBezTo>
                  <a:pt x="1741114" y="1351352"/>
                  <a:pt x="1351352" y="1741114"/>
                  <a:pt x="870557" y="1741114"/>
                </a:cubicBezTo>
                <a:cubicBezTo>
                  <a:pt x="389762" y="1741114"/>
                  <a:pt x="0" y="1351352"/>
                  <a:pt x="0" y="870557"/>
                </a:cubicBezTo>
                <a:lnTo>
                  <a:pt x="1" y="870557"/>
                </a:lnTo>
                <a:cubicBezTo>
                  <a:pt x="1" y="389762"/>
                  <a:pt x="389763" y="0"/>
                  <a:pt x="870558"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8099562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645509"/>
            <a:ext cx="12192000" cy="3304869"/>
          </a:xfrm>
          <a:custGeom>
            <a:avLst/>
            <a:gdLst>
              <a:gd name="connsiteX0" fmla="*/ 0 w 12192000"/>
              <a:gd name="connsiteY0" fmla="*/ 0 h 3304869"/>
              <a:gd name="connsiteX1" fmla="*/ 12192000 w 12192000"/>
              <a:gd name="connsiteY1" fmla="*/ 0 h 3304869"/>
              <a:gd name="connsiteX2" fmla="*/ 12192000 w 12192000"/>
              <a:gd name="connsiteY2" fmla="*/ 3304869 h 3304869"/>
              <a:gd name="connsiteX3" fmla="*/ 0 w 12192000"/>
              <a:gd name="connsiteY3" fmla="*/ 3304869 h 3304869"/>
            </a:gdLst>
            <a:ahLst/>
            <a:cxnLst>
              <a:cxn ang="0">
                <a:pos x="connsiteX0" y="connsiteY0"/>
              </a:cxn>
              <a:cxn ang="0">
                <a:pos x="connsiteX1" y="connsiteY1"/>
              </a:cxn>
              <a:cxn ang="0">
                <a:pos x="connsiteX2" y="connsiteY2"/>
              </a:cxn>
              <a:cxn ang="0">
                <a:pos x="connsiteX3" y="connsiteY3"/>
              </a:cxn>
            </a:cxnLst>
            <a:rect l="l" t="t" r="r" b="b"/>
            <a:pathLst>
              <a:path w="12192000" h="3304869">
                <a:moveTo>
                  <a:pt x="0" y="0"/>
                </a:moveTo>
                <a:lnTo>
                  <a:pt x="12192000" y="0"/>
                </a:lnTo>
                <a:lnTo>
                  <a:pt x="12192000" y="3304869"/>
                </a:lnTo>
                <a:lnTo>
                  <a:pt x="0" y="3304869"/>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8848245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21714" y="1"/>
            <a:ext cx="5370286" cy="6100549"/>
          </a:xfrm>
          <a:custGeom>
            <a:avLst/>
            <a:gdLst>
              <a:gd name="connsiteX0" fmla="*/ 0 w 5370286"/>
              <a:gd name="connsiteY0" fmla="*/ 0 h 6100549"/>
              <a:gd name="connsiteX1" fmla="*/ 5370286 w 5370286"/>
              <a:gd name="connsiteY1" fmla="*/ 0 h 6100549"/>
              <a:gd name="connsiteX2" fmla="*/ 5370286 w 5370286"/>
              <a:gd name="connsiteY2" fmla="*/ 6100549 h 6100549"/>
              <a:gd name="connsiteX3" fmla="*/ 0 w 5370286"/>
              <a:gd name="connsiteY3" fmla="*/ 6100549 h 6100549"/>
            </a:gdLst>
            <a:ahLst/>
            <a:cxnLst>
              <a:cxn ang="0">
                <a:pos x="connsiteX0" y="connsiteY0"/>
              </a:cxn>
              <a:cxn ang="0">
                <a:pos x="connsiteX1" y="connsiteY1"/>
              </a:cxn>
              <a:cxn ang="0">
                <a:pos x="connsiteX2" y="connsiteY2"/>
              </a:cxn>
              <a:cxn ang="0">
                <a:pos x="connsiteX3" y="connsiteY3"/>
              </a:cxn>
            </a:cxnLst>
            <a:rect l="l" t="t" r="r" b="b"/>
            <a:pathLst>
              <a:path w="5370286" h="6100549">
                <a:moveTo>
                  <a:pt x="0" y="0"/>
                </a:moveTo>
                <a:lnTo>
                  <a:pt x="5370286" y="0"/>
                </a:lnTo>
                <a:lnTo>
                  <a:pt x="5370286" y="6100549"/>
                </a:lnTo>
                <a:lnTo>
                  <a:pt x="0" y="6100549"/>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6174874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303809" y="2347414"/>
            <a:ext cx="4612944" cy="3875963"/>
          </a:xfrm>
          <a:custGeom>
            <a:avLst/>
            <a:gdLst>
              <a:gd name="connsiteX0" fmla="*/ 0 w 4612944"/>
              <a:gd name="connsiteY0" fmla="*/ 0 h 3875963"/>
              <a:gd name="connsiteX1" fmla="*/ 4612944 w 4612944"/>
              <a:gd name="connsiteY1" fmla="*/ 0 h 3875963"/>
              <a:gd name="connsiteX2" fmla="*/ 4612944 w 4612944"/>
              <a:gd name="connsiteY2" fmla="*/ 3875963 h 3875963"/>
              <a:gd name="connsiteX3" fmla="*/ 0 w 4612944"/>
              <a:gd name="connsiteY3" fmla="*/ 3875963 h 3875963"/>
            </a:gdLst>
            <a:ahLst/>
            <a:cxnLst>
              <a:cxn ang="0">
                <a:pos x="connsiteX0" y="connsiteY0"/>
              </a:cxn>
              <a:cxn ang="0">
                <a:pos x="connsiteX1" y="connsiteY1"/>
              </a:cxn>
              <a:cxn ang="0">
                <a:pos x="connsiteX2" y="connsiteY2"/>
              </a:cxn>
              <a:cxn ang="0">
                <a:pos x="connsiteX3" y="connsiteY3"/>
              </a:cxn>
            </a:cxnLst>
            <a:rect l="l" t="t" r="r" b="b"/>
            <a:pathLst>
              <a:path w="4612944" h="3875963">
                <a:moveTo>
                  <a:pt x="0" y="0"/>
                </a:moveTo>
                <a:lnTo>
                  <a:pt x="4612944" y="0"/>
                </a:lnTo>
                <a:lnTo>
                  <a:pt x="4612944" y="3875963"/>
                </a:lnTo>
                <a:lnTo>
                  <a:pt x="0" y="3875963"/>
                </a:lnTo>
                <a:close/>
              </a:path>
            </a:pathLst>
          </a:custGeom>
          <a:solidFill>
            <a:schemeClr val="bg1">
              <a:lumMod val="65000"/>
            </a:schemeClr>
          </a:solidFill>
        </p:spPr>
        <p:txBody>
          <a:bodyPr wrap="square">
            <a:noAutofit/>
          </a:bodyPr>
          <a:lstStyle/>
          <a:p>
            <a:endParaRPr lang="en-US"/>
          </a:p>
        </p:txBody>
      </p:sp>
      <p:sp>
        <p:nvSpPr>
          <p:cNvPr id="9" name="Picture Placeholder 8"/>
          <p:cNvSpPr>
            <a:spLocks noGrp="1"/>
          </p:cNvSpPr>
          <p:nvPr>
            <p:ph type="pic" sz="quarter" idx="11"/>
          </p:nvPr>
        </p:nvSpPr>
        <p:spPr>
          <a:xfrm>
            <a:off x="6284508" y="2347414"/>
            <a:ext cx="4612944" cy="3875963"/>
          </a:xfrm>
          <a:custGeom>
            <a:avLst/>
            <a:gdLst>
              <a:gd name="connsiteX0" fmla="*/ 0 w 4612944"/>
              <a:gd name="connsiteY0" fmla="*/ 0 h 3875963"/>
              <a:gd name="connsiteX1" fmla="*/ 4612944 w 4612944"/>
              <a:gd name="connsiteY1" fmla="*/ 0 h 3875963"/>
              <a:gd name="connsiteX2" fmla="*/ 4612944 w 4612944"/>
              <a:gd name="connsiteY2" fmla="*/ 3875963 h 3875963"/>
              <a:gd name="connsiteX3" fmla="*/ 0 w 4612944"/>
              <a:gd name="connsiteY3" fmla="*/ 3875963 h 3875963"/>
            </a:gdLst>
            <a:ahLst/>
            <a:cxnLst>
              <a:cxn ang="0">
                <a:pos x="connsiteX0" y="connsiteY0"/>
              </a:cxn>
              <a:cxn ang="0">
                <a:pos x="connsiteX1" y="connsiteY1"/>
              </a:cxn>
              <a:cxn ang="0">
                <a:pos x="connsiteX2" y="connsiteY2"/>
              </a:cxn>
              <a:cxn ang="0">
                <a:pos x="connsiteX3" y="connsiteY3"/>
              </a:cxn>
            </a:cxnLst>
            <a:rect l="l" t="t" r="r" b="b"/>
            <a:pathLst>
              <a:path w="4612944" h="3875963">
                <a:moveTo>
                  <a:pt x="0" y="0"/>
                </a:moveTo>
                <a:lnTo>
                  <a:pt x="4612944" y="0"/>
                </a:lnTo>
                <a:lnTo>
                  <a:pt x="4612944" y="3875963"/>
                </a:lnTo>
                <a:lnTo>
                  <a:pt x="0" y="3875963"/>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090029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442198"/>
            <a:ext cx="3919284" cy="2635807"/>
          </a:xfrm>
          <a:custGeom>
            <a:avLst/>
            <a:gdLst>
              <a:gd name="connsiteX0" fmla="*/ 0 w 3919284"/>
              <a:gd name="connsiteY0" fmla="*/ 0 h 2635807"/>
              <a:gd name="connsiteX1" fmla="*/ 3919284 w 3919284"/>
              <a:gd name="connsiteY1" fmla="*/ 0 h 2635807"/>
              <a:gd name="connsiteX2" fmla="*/ 3919284 w 3919284"/>
              <a:gd name="connsiteY2" fmla="*/ 2635807 h 2635807"/>
              <a:gd name="connsiteX3" fmla="*/ 0 w 3919284"/>
              <a:gd name="connsiteY3" fmla="*/ 2635807 h 2635807"/>
            </a:gdLst>
            <a:ahLst/>
            <a:cxnLst>
              <a:cxn ang="0">
                <a:pos x="connsiteX0" y="connsiteY0"/>
              </a:cxn>
              <a:cxn ang="0">
                <a:pos x="connsiteX1" y="connsiteY1"/>
              </a:cxn>
              <a:cxn ang="0">
                <a:pos x="connsiteX2" y="connsiteY2"/>
              </a:cxn>
              <a:cxn ang="0">
                <a:pos x="connsiteX3" y="connsiteY3"/>
              </a:cxn>
            </a:cxnLst>
            <a:rect l="l" t="t" r="r" b="b"/>
            <a:pathLst>
              <a:path w="3919284" h="2635807">
                <a:moveTo>
                  <a:pt x="0" y="0"/>
                </a:moveTo>
                <a:lnTo>
                  <a:pt x="3919284" y="0"/>
                </a:lnTo>
                <a:lnTo>
                  <a:pt x="3919284" y="2635807"/>
                </a:lnTo>
                <a:lnTo>
                  <a:pt x="0" y="2635807"/>
                </a:lnTo>
                <a:close/>
              </a:path>
            </a:pathLst>
          </a:custGeom>
          <a:solidFill>
            <a:schemeClr val="bg1">
              <a:lumMod val="65000"/>
            </a:schemeClr>
          </a:solidFill>
        </p:spPr>
        <p:txBody>
          <a:bodyPr wrap="square">
            <a:noAutofit/>
          </a:bodyPr>
          <a:lstStyle/>
          <a:p>
            <a:endParaRPr lang="en-US"/>
          </a:p>
        </p:txBody>
      </p:sp>
      <p:sp>
        <p:nvSpPr>
          <p:cNvPr id="10" name="Picture Placeholder 9"/>
          <p:cNvSpPr>
            <a:spLocks noGrp="1"/>
          </p:cNvSpPr>
          <p:nvPr>
            <p:ph type="pic" sz="quarter" idx="11"/>
          </p:nvPr>
        </p:nvSpPr>
        <p:spPr>
          <a:xfrm>
            <a:off x="4136358" y="3442198"/>
            <a:ext cx="3919284" cy="2635807"/>
          </a:xfrm>
          <a:custGeom>
            <a:avLst/>
            <a:gdLst>
              <a:gd name="connsiteX0" fmla="*/ 0 w 3919284"/>
              <a:gd name="connsiteY0" fmla="*/ 0 h 2635807"/>
              <a:gd name="connsiteX1" fmla="*/ 3919284 w 3919284"/>
              <a:gd name="connsiteY1" fmla="*/ 0 h 2635807"/>
              <a:gd name="connsiteX2" fmla="*/ 3919284 w 3919284"/>
              <a:gd name="connsiteY2" fmla="*/ 2635807 h 2635807"/>
              <a:gd name="connsiteX3" fmla="*/ 0 w 3919284"/>
              <a:gd name="connsiteY3" fmla="*/ 2635807 h 2635807"/>
            </a:gdLst>
            <a:ahLst/>
            <a:cxnLst>
              <a:cxn ang="0">
                <a:pos x="connsiteX0" y="connsiteY0"/>
              </a:cxn>
              <a:cxn ang="0">
                <a:pos x="connsiteX1" y="connsiteY1"/>
              </a:cxn>
              <a:cxn ang="0">
                <a:pos x="connsiteX2" y="connsiteY2"/>
              </a:cxn>
              <a:cxn ang="0">
                <a:pos x="connsiteX3" y="connsiteY3"/>
              </a:cxn>
            </a:cxnLst>
            <a:rect l="l" t="t" r="r" b="b"/>
            <a:pathLst>
              <a:path w="3919284" h="2635807">
                <a:moveTo>
                  <a:pt x="0" y="0"/>
                </a:moveTo>
                <a:lnTo>
                  <a:pt x="3919284" y="0"/>
                </a:lnTo>
                <a:lnTo>
                  <a:pt x="3919284" y="2635807"/>
                </a:lnTo>
                <a:lnTo>
                  <a:pt x="0" y="2635807"/>
                </a:lnTo>
                <a:close/>
              </a:path>
            </a:pathLst>
          </a:custGeom>
          <a:solidFill>
            <a:schemeClr val="bg1">
              <a:lumMod val="65000"/>
            </a:schemeClr>
          </a:solidFill>
        </p:spPr>
        <p:txBody>
          <a:bodyPr wrap="square">
            <a:noAutofit/>
          </a:bodyPr>
          <a:lstStyle/>
          <a:p>
            <a:endParaRPr lang="en-US"/>
          </a:p>
        </p:txBody>
      </p:sp>
      <p:sp>
        <p:nvSpPr>
          <p:cNvPr id="13" name="Picture Placeholder 12"/>
          <p:cNvSpPr>
            <a:spLocks noGrp="1"/>
          </p:cNvSpPr>
          <p:nvPr>
            <p:ph type="pic" sz="quarter" idx="12"/>
          </p:nvPr>
        </p:nvSpPr>
        <p:spPr>
          <a:xfrm>
            <a:off x="8272716" y="3442198"/>
            <a:ext cx="3919284" cy="2635807"/>
          </a:xfrm>
          <a:custGeom>
            <a:avLst/>
            <a:gdLst>
              <a:gd name="connsiteX0" fmla="*/ 0 w 3919284"/>
              <a:gd name="connsiteY0" fmla="*/ 0 h 2635807"/>
              <a:gd name="connsiteX1" fmla="*/ 3919284 w 3919284"/>
              <a:gd name="connsiteY1" fmla="*/ 0 h 2635807"/>
              <a:gd name="connsiteX2" fmla="*/ 3919284 w 3919284"/>
              <a:gd name="connsiteY2" fmla="*/ 2635807 h 2635807"/>
              <a:gd name="connsiteX3" fmla="*/ 0 w 3919284"/>
              <a:gd name="connsiteY3" fmla="*/ 2635807 h 2635807"/>
            </a:gdLst>
            <a:ahLst/>
            <a:cxnLst>
              <a:cxn ang="0">
                <a:pos x="connsiteX0" y="connsiteY0"/>
              </a:cxn>
              <a:cxn ang="0">
                <a:pos x="connsiteX1" y="connsiteY1"/>
              </a:cxn>
              <a:cxn ang="0">
                <a:pos x="connsiteX2" y="connsiteY2"/>
              </a:cxn>
              <a:cxn ang="0">
                <a:pos x="connsiteX3" y="connsiteY3"/>
              </a:cxn>
            </a:cxnLst>
            <a:rect l="l" t="t" r="r" b="b"/>
            <a:pathLst>
              <a:path w="3919284" h="2635807">
                <a:moveTo>
                  <a:pt x="0" y="0"/>
                </a:moveTo>
                <a:lnTo>
                  <a:pt x="3919284" y="0"/>
                </a:lnTo>
                <a:lnTo>
                  <a:pt x="3919284" y="2635807"/>
                </a:lnTo>
                <a:lnTo>
                  <a:pt x="0" y="2635807"/>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5921054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242224" y="2138566"/>
            <a:ext cx="4431615" cy="2769399"/>
          </a:xfrm>
          <a:custGeom>
            <a:avLst/>
            <a:gdLst>
              <a:gd name="connsiteX0" fmla="*/ 0 w 4431615"/>
              <a:gd name="connsiteY0" fmla="*/ 0 h 2769399"/>
              <a:gd name="connsiteX1" fmla="*/ 4431615 w 4431615"/>
              <a:gd name="connsiteY1" fmla="*/ 0 h 2769399"/>
              <a:gd name="connsiteX2" fmla="*/ 4431615 w 4431615"/>
              <a:gd name="connsiteY2" fmla="*/ 2769399 h 2769399"/>
              <a:gd name="connsiteX3" fmla="*/ 0 w 4431615"/>
              <a:gd name="connsiteY3" fmla="*/ 2769399 h 2769399"/>
            </a:gdLst>
            <a:ahLst/>
            <a:cxnLst>
              <a:cxn ang="0">
                <a:pos x="connsiteX0" y="connsiteY0"/>
              </a:cxn>
              <a:cxn ang="0">
                <a:pos x="connsiteX1" y="connsiteY1"/>
              </a:cxn>
              <a:cxn ang="0">
                <a:pos x="connsiteX2" y="connsiteY2"/>
              </a:cxn>
              <a:cxn ang="0">
                <a:pos x="connsiteX3" y="connsiteY3"/>
              </a:cxn>
            </a:cxnLst>
            <a:rect l="l" t="t" r="r" b="b"/>
            <a:pathLst>
              <a:path w="4431615" h="2769399">
                <a:moveTo>
                  <a:pt x="0" y="0"/>
                </a:moveTo>
                <a:lnTo>
                  <a:pt x="4431615" y="0"/>
                </a:lnTo>
                <a:lnTo>
                  <a:pt x="4431615" y="2769399"/>
                </a:lnTo>
                <a:lnTo>
                  <a:pt x="0" y="2769399"/>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354572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544" y="4505260"/>
            <a:ext cx="12224544" cy="1676535"/>
          </a:xfrm>
          <a:custGeom>
            <a:avLst/>
            <a:gdLst>
              <a:gd name="connsiteX0" fmla="*/ 0 w 12224544"/>
              <a:gd name="connsiteY0" fmla="*/ 0 h 1676535"/>
              <a:gd name="connsiteX1" fmla="*/ 12224544 w 12224544"/>
              <a:gd name="connsiteY1" fmla="*/ 0 h 1676535"/>
              <a:gd name="connsiteX2" fmla="*/ 12224544 w 12224544"/>
              <a:gd name="connsiteY2" fmla="*/ 1676535 h 1676535"/>
              <a:gd name="connsiteX3" fmla="*/ 0 w 12224544"/>
              <a:gd name="connsiteY3" fmla="*/ 1676535 h 1676535"/>
            </a:gdLst>
            <a:ahLst/>
            <a:cxnLst>
              <a:cxn ang="0">
                <a:pos x="connsiteX0" y="connsiteY0"/>
              </a:cxn>
              <a:cxn ang="0">
                <a:pos x="connsiteX1" y="connsiteY1"/>
              </a:cxn>
              <a:cxn ang="0">
                <a:pos x="connsiteX2" y="connsiteY2"/>
              </a:cxn>
              <a:cxn ang="0">
                <a:pos x="connsiteX3" y="connsiteY3"/>
              </a:cxn>
            </a:cxnLst>
            <a:rect l="l" t="t" r="r" b="b"/>
            <a:pathLst>
              <a:path w="12224544" h="1676535">
                <a:moveTo>
                  <a:pt x="0" y="0"/>
                </a:moveTo>
                <a:lnTo>
                  <a:pt x="12224544" y="0"/>
                </a:lnTo>
                <a:lnTo>
                  <a:pt x="12224544" y="1676535"/>
                </a:lnTo>
                <a:lnTo>
                  <a:pt x="0" y="1676535"/>
                </a:lnTo>
                <a:close/>
              </a:path>
            </a:pathLst>
          </a:custGeom>
          <a:solidFill>
            <a:schemeClr val="bg1">
              <a:lumMod val="65000"/>
            </a:schemeClr>
          </a:solidFill>
        </p:spPr>
        <p:txBody>
          <a:bodyPr wrap="square">
            <a:noAutofit/>
          </a:bodyPr>
          <a:lstStyle/>
          <a:p>
            <a:endParaRPr lang="en-US"/>
          </a:p>
        </p:txBody>
      </p:sp>
      <p:sp>
        <p:nvSpPr>
          <p:cNvPr id="10" name="Picture Placeholder 9"/>
          <p:cNvSpPr>
            <a:spLocks noGrp="1"/>
          </p:cNvSpPr>
          <p:nvPr>
            <p:ph type="pic" sz="quarter" idx="11"/>
          </p:nvPr>
        </p:nvSpPr>
        <p:spPr>
          <a:xfrm>
            <a:off x="1020786" y="2163426"/>
            <a:ext cx="1752356" cy="1752356"/>
          </a:xfrm>
          <a:custGeom>
            <a:avLst/>
            <a:gdLst>
              <a:gd name="connsiteX0" fmla="*/ 876178 w 1752356"/>
              <a:gd name="connsiteY0" fmla="*/ 0 h 1752356"/>
              <a:gd name="connsiteX1" fmla="*/ 1752356 w 1752356"/>
              <a:gd name="connsiteY1" fmla="*/ 876178 h 1752356"/>
              <a:gd name="connsiteX2" fmla="*/ 876178 w 1752356"/>
              <a:gd name="connsiteY2" fmla="*/ 1752356 h 1752356"/>
              <a:gd name="connsiteX3" fmla="*/ 0 w 1752356"/>
              <a:gd name="connsiteY3" fmla="*/ 876178 h 1752356"/>
              <a:gd name="connsiteX4" fmla="*/ 876178 w 1752356"/>
              <a:gd name="connsiteY4" fmla="*/ 0 h 175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356" h="1752356">
                <a:moveTo>
                  <a:pt x="876178" y="0"/>
                </a:moveTo>
                <a:cubicBezTo>
                  <a:pt x="1360078" y="0"/>
                  <a:pt x="1752356" y="392278"/>
                  <a:pt x="1752356" y="876178"/>
                </a:cubicBezTo>
                <a:cubicBezTo>
                  <a:pt x="1752356" y="1360078"/>
                  <a:pt x="1360078" y="1752356"/>
                  <a:pt x="876178" y="1752356"/>
                </a:cubicBezTo>
                <a:cubicBezTo>
                  <a:pt x="392278" y="1752356"/>
                  <a:pt x="0" y="1360078"/>
                  <a:pt x="0" y="876178"/>
                </a:cubicBezTo>
                <a:cubicBezTo>
                  <a:pt x="0" y="392278"/>
                  <a:pt x="392278" y="0"/>
                  <a:pt x="876178" y="0"/>
                </a:cubicBezTo>
                <a:close/>
              </a:path>
            </a:pathLst>
          </a:custGeom>
          <a:solidFill>
            <a:schemeClr val="bg1">
              <a:lumMod val="65000"/>
            </a:schemeClr>
          </a:solidFill>
        </p:spPr>
        <p:txBody>
          <a:bodyPr wrap="square">
            <a:noAutofit/>
          </a:bodyPr>
          <a:lstStyle/>
          <a:p>
            <a:endParaRPr lang="en-US"/>
          </a:p>
        </p:txBody>
      </p:sp>
      <p:sp>
        <p:nvSpPr>
          <p:cNvPr id="13" name="Picture Placeholder 12"/>
          <p:cNvSpPr>
            <a:spLocks noGrp="1"/>
          </p:cNvSpPr>
          <p:nvPr>
            <p:ph type="pic" sz="quarter" idx="12"/>
          </p:nvPr>
        </p:nvSpPr>
        <p:spPr>
          <a:xfrm>
            <a:off x="6242941" y="2163426"/>
            <a:ext cx="1752356" cy="1752356"/>
          </a:xfrm>
          <a:custGeom>
            <a:avLst/>
            <a:gdLst>
              <a:gd name="connsiteX0" fmla="*/ 876178 w 1752356"/>
              <a:gd name="connsiteY0" fmla="*/ 0 h 1752356"/>
              <a:gd name="connsiteX1" fmla="*/ 1752356 w 1752356"/>
              <a:gd name="connsiteY1" fmla="*/ 876178 h 1752356"/>
              <a:gd name="connsiteX2" fmla="*/ 876178 w 1752356"/>
              <a:gd name="connsiteY2" fmla="*/ 1752356 h 1752356"/>
              <a:gd name="connsiteX3" fmla="*/ 0 w 1752356"/>
              <a:gd name="connsiteY3" fmla="*/ 876178 h 1752356"/>
              <a:gd name="connsiteX4" fmla="*/ 876178 w 1752356"/>
              <a:gd name="connsiteY4" fmla="*/ 0 h 175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356" h="1752356">
                <a:moveTo>
                  <a:pt x="876178" y="0"/>
                </a:moveTo>
                <a:cubicBezTo>
                  <a:pt x="1360078" y="0"/>
                  <a:pt x="1752356" y="392278"/>
                  <a:pt x="1752356" y="876178"/>
                </a:cubicBezTo>
                <a:cubicBezTo>
                  <a:pt x="1752356" y="1360078"/>
                  <a:pt x="1360078" y="1752356"/>
                  <a:pt x="876178" y="1752356"/>
                </a:cubicBezTo>
                <a:cubicBezTo>
                  <a:pt x="392278" y="1752356"/>
                  <a:pt x="0" y="1360078"/>
                  <a:pt x="0" y="876178"/>
                </a:cubicBezTo>
                <a:cubicBezTo>
                  <a:pt x="0" y="392278"/>
                  <a:pt x="392278" y="0"/>
                  <a:pt x="876178"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703076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7FFE-DB53-4C88-998A-25C34BDCEA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DB0139-9F0C-4DDD-9280-55DA65059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A413C2-5E21-4687-B4F0-B316E266C229}"/>
              </a:ext>
            </a:extLst>
          </p:cNvPr>
          <p:cNvSpPr>
            <a:spLocks noGrp="1"/>
          </p:cNvSpPr>
          <p:nvPr>
            <p:ph type="dt" sz="half" idx="10"/>
          </p:nvPr>
        </p:nvSpPr>
        <p:spPr/>
        <p:txBody>
          <a:bodyPr/>
          <a:lstStyle/>
          <a:p>
            <a:fld id="{3A8D9543-9952-4F9A-AD95-BBEDB206FCD9}" type="datetimeFigureOut">
              <a:rPr lang="en-US" smtClean="0"/>
              <a:t>08-Oct-24</a:t>
            </a:fld>
            <a:endParaRPr lang="en-US"/>
          </a:p>
        </p:txBody>
      </p:sp>
      <p:sp>
        <p:nvSpPr>
          <p:cNvPr id="5" name="Footer Placeholder 4">
            <a:extLst>
              <a:ext uri="{FF2B5EF4-FFF2-40B4-BE49-F238E27FC236}">
                <a16:creationId xmlns:a16="http://schemas.microsoft.com/office/drawing/2014/main" id="{ADB69E28-7D7C-4CB9-BB82-33D132901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EBA4F-7769-4042-B790-A474A88DAD6E}"/>
              </a:ext>
            </a:extLst>
          </p:cNvPr>
          <p:cNvSpPr>
            <a:spLocks noGrp="1"/>
          </p:cNvSpPr>
          <p:nvPr>
            <p:ph type="sldNum" sz="quarter" idx="12"/>
          </p:nvPr>
        </p:nvSpPr>
        <p:spPr/>
        <p:txBody>
          <a:bodyPr/>
          <a:lstStyle/>
          <a:p>
            <a:fld id="{775B221C-956E-461C-9B28-D9A442B6F1B0}" type="slidenum">
              <a:rPr lang="en-US" smtClean="0"/>
              <a:t>‹#›</a:t>
            </a:fld>
            <a:endParaRPr lang="en-US"/>
          </a:p>
        </p:txBody>
      </p:sp>
    </p:spTree>
    <p:extLst>
      <p:ext uri="{BB962C8B-B14F-4D97-AF65-F5344CB8AC3E}">
        <p14:creationId xmlns:p14="http://schemas.microsoft.com/office/powerpoint/2010/main" val="26451919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3_Quote + Image">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A62BB11-9EFF-F645-BCB6-C22776E9D034}"/>
              </a:ext>
            </a:extLst>
          </p:cNvPr>
          <p:cNvSpPr>
            <a:spLocks noGrp="1"/>
          </p:cNvSpPr>
          <p:nvPr>
            <p:ph type="pic" sz="quarter" idx="13"/>
          </p:nvPr>
        </p:nvSpPr>
        <p:spPr>
          <a:xfrm>
            <a:off x="0" y="3571874"/>
            <a:ext cx="12192000" cy="3286125"/>
          </a:xfrm>
          <a:solidFill>
            <a:schemeClr val="bg2"/>
          </a:solidFill>
          <a:ln>
            <a:noFill/>
          </a:ln>
        </p:spPr>
        <p:txBody>
          <a:bodyPr anchor="ctr" anchorCtr="0"/>
          <a:lstStyle>
            <a:lvl1pPr algn="ctr">
              <a:lnSpc>
                <a:spcPct val="100000"/>
              </a:lnSpc>
              <a:defRPr sz="2000">
                <a:solidFill>
                  <a:schemeClr val="tx1"/>
                </a:solidFill>
                <a:latin typeface="+mn-lt"/>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62E3C5-6C5C-B64A-8608-EE5898873FAE}" type="datetimeFigureOut">
              <a:rPr kumimoji="0" lang="en-US" sz="12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08-Oct-24</a:t>
            </a:fld>
            <a:endParaRPr kumimoji="0" lang="en-US" sz="1200" b="0" i="0" u="none" strike="noStrike" kern="1200" cap="none" spc="0" normalizeH="0" baseline="0" noProof="0" dirty="0">
              <a:ln>
                <a:noFill/>
              </a:ln>
              <a:solidFill>
                <a:prstClr val="black">
                  <a:tint val="75000"/>
                </a:prstClr>
              </a:solidFill>
              <a:effectLst/>
              <a:uLnTx/>
              <a:uFillTx/>
              <a:latin typeface="Roboto Light" panose="02000000000000000000" pitchFamily="2" charset="0"/>
              <a:ea typeface="+mn-ea"/>
              <a:cs typeface="+mn-cs"/>
            </a:endParaRPr>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Roboto Light" panose="02000000000000000000" pitchFamily="2" charset="0"/>
              <a:ea typeface="+mn-ea"/>
              <a:cs typeface="+mn-cs"/>
            </a:endParaRPr>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18B75B-45BB-9C4B-9E16-0D1DF46F8DB3}" type="slidenum">
              <a:rPr kumimoji="0" lang="en-US" sz="1200" b="0" i="0" u="none" strike="noStrike" kern="1200" cap="none" spc="0" normalizeH="0" baseline="0" noProof="0" smtClean="0">
                <a:ln>
                  <a:noFill/>
                </a:ln>
                <a:solidFill>
                  <a:prstClr val="white"/>
                </a:solidFill>
                <a:effectLst/>
                <a:uLnTx/>
                <a:uFillTx/>
                <a:latin typeface="Roboto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7" name="Text Placeholder 7">
            <a:extLst>
              <a:ext uri="{FF2B5EF4-FFF2-40B4-BE49-F238E27FC236}">
                <a16:creationId xmlns:a16="http://schemas.microsoft.com/office/drawing/2014/main" id="{46A7E639-1729-EF45-A48C-17927EC5B259}"/>
              </a:ext>
            </a:extLst>
          </p:cNvPr>
          <p:cNvSpPr>
            <a:spLocks noGrp="1"/>
          </p:cNvSpPr>
          <p:nvPr>
            <p:ph type="body" sz="quarter" idx="14"/>
          </p:nvPr>
        </p:nvSpPr>
        <p:spPr>
          <a:xfrm>
            <a:off x="388800" y="331201"/>
            <a:ext cx="10440000" cy="2913040"/>
          </a:xfrm>
        </p:spPr>
        <p:txBody>
          <a:bodyPr/>
          <a:lstStyle>
            <a:lvl1pPr>
              <a:lnSpc>
                <a:spcPts val="3600"/>
              </a:lnSpc>
              <a:spcAft>
                <a:spcPts val="2400"/>
              </a:spcAft>
              <a:defRPr sz="3200" spc="-50" baseline="0">
                <a:solidFill>
                  <a:schemeClr val="accent1"/>
                </a:solidFill>
                <a:latin typeface="+mj-lt"/>
              </a:defRPr>
            </a:lvl1pPr>
          </a:lstStyle>
          <a:p>
            <a:pPr lvl="0"/>
            <a:r>
              <a:rPr lang="en-US"/>
              <a:t>Click to edit Master text styles</a:t>
            </a:r>
          </a:p>
        </p:txBody>
      </p:sp>
      <p:sp>
        <p:nvSpPr>
          <p:cNvPr id="8"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1600" y="5918400"/>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1235001"/>
      </p:ext>
    </p:extLst>
  </p:cSld>
  <p:clrMapOvr>
    <a:masterClrMapping/>
  </p:clrMapOvr>
  <p:transition>
    <p:fade/>
  </p:transition>
  <p:extLst>
    <p:ext uri="{DCECCB84-F9BA-43D5-87BE-67443E8EF086}">
      <p15:sldGuideLst xmlns:p15="http://schemas.microsoft.com/office/powerpoint/2012/main">
        <p15:guide id="1" pos="6825">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CB9C1E-783C-4FB3-BF45-72E7B2747059}" type="datetime1">
              <a:rPr kumimoji="0" lang="zh-CN" altLang="en-US" sz="12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2024/10/8</a:t>
            </a:fld>
            <a:endParaRPr kumimoji="0" lang="zh-CN" altLang="en-US" sz="1200" b="0" i="0" u="none" strike="noStrike" kern="1200" cap="none" spc="0" normalizeH="0" baseline="0" noProof="0">
              <a:ln>
                <a:noFill/>
              </a:ln>
              <a:solidFill>
                <a:prstClr val="black">
                  <a:tint val="75000"/>
                </a:prstClr>
              </a:solidFill>
              <a:effectLst/>
              <a:uLnTx/>
              <a:uFillTx/>
              <a:latin typeface="Roboto Light" panose="02000000000000000000" pitchFamily="2" charset="0"/>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Roboto Light" panose="02000000000000000000" pitchFamily="2" charset="0"/>
                <a:ea typeface="等线" panose="02010600030101010101" pitchFamily="2" charset="-122"/>
                <a:cs typeface="+mn-cs"/>
              </a:rPr>
              <a:t>An integrated, Prosperous and Peaceful Africa</a:t>
            </a:r>
            <a:endParaRPr kumimoji="0" lang="zh-CN" altLang="en-US" sz="1200" b="0" i="0" u="none" strike="noStrike" kern="1200" cap="none" spc="0" normalizeH="0" baseline="0" noProof="0">
              <a:ln>
                <a:noFill/>
              </a:ln>
              <a:solidFill>
                <a:prstClr val="black">
                  <a:tint val="75000"/>
                </a:prstClr>
              </a:solidFill>
              <a:effectLst/>
              <a:uLnTx/>
              <a:uFillTx/>
              <a:latin typeface="Roboto Light" panose="02000000000000000000" pitchFamily="2" charset="0"/>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F8D02-9041-4C59-BC62-13DE0E5C6713}" type="slidenum">
              <a:rPr kumimoji="0" lang="zh-CN" altLang="en-US" sz="12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Roboto Light" panose="02000000000000000000" pitchFamily="2" charset="0"/>
              <a:ea typeface="等线" panose="02010600030101010101" pitchFamily="2" charset="-122"/>
              <a:cs typeface="+mn-cs"/>
            </a:endParaRPr>
          </a:p>
        </p:txBody>
      </p:sp>
    </p:spTree>
    <p:extLst>
      <p:ext uri="{BB962C8B-B14F-4D97-AF65-F5344CB8AC3E}">
        <p14:creationId xmlns:p14="http://schemas.microsoft.com/office/powerpoint/2010/main" val="294807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588727"/>
            <a:ext cx="6096000" cy="2668814"/>
          </a:xfrm>
          <a:custGeom>
            <a:avLst/>
            <a:gdLst>
              <a:gd name="connsiteX0" fmla="*/ 0 w 6096000"/>
              <a:gd name="connsiteY0" fmla="*/ 0 h 2668814"/>
              <a:gd name="connsiteX1" fmla="*/ 6096000 w 6096000"/>
              <a:gd name="connsiteY1" fmla="*/ 0 h 2668814"/>
              <a:gd name="connsiteX2" fmla="*/ 6096000 w 6096000"/>
              <a:gd name="connsiteY2" fmla="*/ 2668814 h 2668814"/>
              <a:gd name="connsiteX3" fmla="*/ 0 w 6096000"/>
              <a:gd name="connsiteY3" fmla="*/ 2668814 h 2668814"/>
            </a:gdLst>
            <a:ahLst/>
            <a:cxnLst>
              <a:cxn ang="0">
                <a:pos x="connsiteX0" y="connsiteY0"/>
              </a:cxn>
              <a:cxn ang="0">
                <a:pos x="connsiteX1" y="connsiteY1"/>
              </a:cxn>
              <a:cxn ang="0">
                <a:pos x="connsiteX2" y="connsiteY2"/>
              </a:cxn>
              <a:cxn ang="0">
                <a:pos x="connsiteX3" y="connsiteY3"/>
              </a:cxn>
            </a:cxnLst>
            <a:rect l="l" t="t" r="r" b="b"/>
            <a:pathLst>
              <a:path w="6096000" h="2668814">
                <a:moveTo>
                  <a:pt x="0" y="0"/>
                </a:moveTo>
                <a:lnTo>
                  <a:pt x="6096000" y="0"/>
                </a:lnTo>
                <a:lnTo>
                  <a:pt x="6096000" y="2668814"/>
                </a:lnTo>
                <a:lnTo>
                  <a:pt x="0" y="2668814"/>
                </a:lnTo>
                <a:close/>
              </a:path>
            </a:pathLst>
          </a:custGeom>
          <a:solidFill>
            <a:schemeClr val="bg1">
              <a:lumMod val="65000"/>
            </a:schemeClr>
          </a:solidFill>
        </p:spPr>
        <p:txBody>
          <a:bodyPr wrap="square">
            <a:noAutofit/>
          </a:bodyPr>
          <a:lstStyle/>
          <a:p>
            <a:endParaRPr lang="en-US"/>
          </a:p>
        </p:txBody>
      </p:sp>
      <p:sp>
        <p:nvSpPr>
          <p:cNvPr id="15" name="Picture Placeholder 14"/>
          <p:cNvSpPr>
            <a:spLocks noGrp="1"/>
          </p:cNvSpPr>
          <p:nvPr>
            <p:ph type="pic" sz="quarter" idx="11"/>
          </p:nvPr>
        </p:nvSpPr>
        <p:spPr>
          <a:xfrm>
            <a:off x="6096000" y="1588727"/>
            <a:ext cx="6096000" cy="2668814"/>
          </a:xfrm>
          <a:custGeom>
            <a:avLst/>
            <a:gdLst>
              <a:gd name="connsiteX0" fmla="*/ 0 w 6096000"/>
              <a:gd name="connsiteY0" fmla="*/ 0 h 2668814"/>
              <a:gd name="connsiteX1" fmla="*/ 6096000 w 6096000"/>
              <a:gd name="connsiteY1" fmla="*/ 0 h 2668814"/>
              <a:gd name="connsiteX2" fmla="*/ 6096000 w 6096000"/>
              <a:gd name="connsiteY2" fmla="*/ 2668814 h 2668814"/>
              <a:gd name="connsiteX3" fmla="*/ 0 w 6096000"/>
              <a:gd name="connsiteY3" fmla="*/ 2668814 h 2668814"/>
            </a:gdLst>
            <a:ahLst/>
            <a:cxnLst>
              <a:cxn ang="0">
                <a:pos x="connsiteX0" y="connsiteY0"/>
              </a:cxn>
              <a:cxn ang="0">
                <a:pos x="connsiteX1" y="connsiteY1"/>
              </a:cxn>
              <a:cxn ang="0">
                <a:pos x="connsiteX2" y="connsiteY2"/>
              </a:cxn>
              <a:cxn ang="0">
                <a:pos x="connsiteX3" y="connsiteY3"/>
              </a:cxn>
            </a:cxnLst>
            <a:rect l="l" t="t" r="r" b="b"/>
            <a:pathLst>
              <a:path w="6096000" h="2668814">
                <a:moveTo>
                  <a:pt x="0" y="0"/>
                </a:moveTo>
                <a:lnTo>
                  <a:pt x="6096000" y="0"/>
                </a:lnTo>
                <a:lnTo>
                  <a:pt x="6096000" y="2668814"/>
                </a:lnTo>
                <a:lnTo>
                  <a:pt x="0" y="2668814"/>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3500663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C300-CE73-4389-808E-0BC2B12386D6}"/>
              </a:ext>
            </a:extLst>
          </p:cNvPr>
          <p:cNvSpPr>
            <a:spLocks noGrp="1"/>
          </p:cNvSpPr>
          <p:nvPr>
            <p:ph type="title" hasCustomPrompt="1"/>
          </p:nvPr>
        </p:nvSpPr>
        <p:spPr/>
        <p:txBody>
          <a:bodyPr/>
          <a:lstStyle>
            <a:lvl1pPr>
              <a:defRPr/>
            </a:lvl1pPr>
          </a:lstStyle>
          <a:p>
            <a:r>
              <a:rPr lang="en-US"/>
              <a:t>Click to edit title</a:t>
            </a:r>
          </a:p>
        </p:txBody>
      </p:sp>
      <p:sp>
        <p:nvSpPr>
          <p:cNvPr id="3" name="Slide Number Placeholder 2">
            <a:extLst>
              <a:ext uri="{FF2B5EF4-FFF2-40B4-BE49-F238E27FC236}">
                <a16:creationId xmlns:a16="http://schemas.microsoft.com/office/drawing/2014/main" id="{AF8CC902-8F6A-4A06-806E-6F5BC619AD9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18B75B-45BB-9C4B-9E16-0D1DF46F8DB3}" type="slidenum">
              <a:rPr kumimoji="0" lang="en-US" sz="12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Roboto Light" panose="02000000000000000000" pitchFamily="2" charset="0"/>
              <a:ea typeface="+mn-ea"/>
              <a:cs typeface="+mn-cs"/>
            </a:endParaRPr>
          </a:p>
        </p:txBody>
      </p:sp>
      <p:sp>
        <p:nvSpPr>
          <p:cNvPr id="4" name="Footer Placeholder 3">
            <a:extLst>
              <a:ext uri="{FF2B5EF4-FFF2-40B4-BE49-F238E27FC236}">
                <a16:creationId xmlns:a16="http://schemas.microsoft.com/office/drawing/2014/main" id="{A75214BC-8BAC-4AC8-ACC8-FB9AC8BA6150}"/>
              </a:ext>
            </a:extLst>
          </p:cNvPr>
          <p:cNvSpPr>
            <a:spLocks noGrp="1"/>
          </p:cNvSpPr>
          <p:nvPr>
            <p:ph type="ftr" sz="quarter" idx="11"/>
          </p:nvPr>
        </p:nvSpPr>
        <p:spPr>
          <a:xfrm>
            <a:off x="1302025" y="6285600"/>
            <a:ext cx="4572000" cy="288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Roboto Light" panose="02000000000000000000" pitchFamily="2" charset="0"/>
              <a:ea typeface="+mn-ea"/>
              <a:cs typeface="+mn-cs"/>
            </a:endParaRPr>
          </a:p>
        </p:txBody>
      </p:sp>
      <p:sp>
        <p:nvSpPr>
          <p:cNvPr id="5" name="Content Placeholder 7">
            <a:extLst>
              <a:ext uri="{FF2B5EF4-FFF2-40B4-BE49-F238E27FC236}">
                <a16:creationId xmlns:a16="http://schemas.microsoft.com/office/drawing/2014/main" id="{5530751F-A8E8-440E-B801-F65DE773FB17}"/>
              </a:ext>
            </a:extLst>
          </p:cNvPr>
          <p:cNvSpPr>
            <a:spLocks noGrp="1"/>
          </p:cNvSpPr>
          <p:nvPr>
            <p:ph sz="quarter" idx="13"/>
          </p:nvPr>
        </p:nvSpPr>
        <p:spPr>
          <a:xfrm>
            <a:off x="387625" y="1476000"/>
            <a:ext cx="11412000" cy="42480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reeform 5">
            <a:extLst>
              <a:ext uri="{FF2B5EF4-FFF2-40B4-BE49-F238E27FC236}">
                <a16:creationId xmlns:a16="http://schemas.microsoft.com/office/drawing/2014/main" id="{CCE46DC4-CDD9-4144-9288-2F5222E830BA}"/>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61771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0515600"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0515600"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4.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heme" Target="../theme/theme6.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Light" panose="02000000000000000000" pitchFamily="2" charset="0"/>
              </a:defRPr>
            </a:lvl1pPr>
          </a:lstStyle>
          <a:p>
            <a:fld id="{693B1159-39FA-4D96-9FBF-32A2541D7765}" type="datetimeFigureOut">
              <a:rPr lang="en-US" smtClean="0"/>
              <a:pPr/>
              <a:t>08-Oct-24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Light"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defRPr>
            </a:lvl1pPr>
          </a:lstStyle>
          <a:p>
            <a:fld id="{2A60D14C-08B3-4E67-8335-A3B65CCC6110}" type="slidenum">
              <a:rPr lang="en-US" smtClean="0"/>
              <a:pPr/>
              <a:t>‹#›</a:t>
            </a:fld>
            <a:endParaRPr lang="en-US" dirty="0"/>
          </a:p>
        </p:txBody>
      </p:sp>
    </p:spTree>
    <p:extLst>
      <p:ext uri="{BB962C8B-B14F-4D97-AF65-F5344CB8AC3E}">
        <p14:creationId xmlns:p14="http://schemas.microsoft.com/office/powerpoint/2010/main" val="9395729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749" r:id="rId19"/>
    <p:sldLayoutId id="2147483750" r:id="rId20"/>
    <p:sldLayoutId id="2147483752" r:id="rId21"/>
  </p:sldLayoutIdLst>
  <p:txStyles>
    <p:titleStyle>
      <a:lvl1pPr algn="l" defTabSz="914400" rtl="0" eaLnBrk="1" latinLnBrk="0" hangingPunct="1">
        <a:lnSpc>
          <a:spcPct val="90000"/>
        </a:lnSpc>
        <a:spcBef>
          <a:spcPct val="0"/>
        </a:spcBef>
        <a:buNone/>
        <a:defRPr sz="4400" kern="1200">
          <a:solidFill>
            <a:schemeClr val="tx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55ED228B-CD6F-4D93-A075-1E2773C93620}" type="datetimeFigureOut">
              <a:rPr lang="en-US" smtClean="0"/>
              <a:t>08-Oct-24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E0142D3E-FA9B-4295-ADA1-4DDAF2079E96}" type="slidenum">
              <a:rPr lang="en-US" smtClean="0"/>
              <a:t>‹#›</a:t>
            </a:fld>
            <a:endParaRPr lang="en-US"/>
          </a:p>
        </p:txBody>
      </p:sp>
    </p:spTree>
    <p:extLst>
      <p:ext uri="{BB962C8B-B14F-4D97-AF65-F5344CB8AC3E}">
        <p14:creationId xmlns:p14="http://schemas.microsoft.com/office/powerpoint/2010/main" val="4637223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73" r:id="rId4"/>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342D0A5-4B43-9DCB-5E43-BA43F265F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SN"/>
          </a:p>
        </p:txBody>
      </p:sp>
      <p:sp>
        <p:nvSpPr>
          <p:cNvPr id="3" name="Espace réservé du texte 2">
            <a:extLst>
              <a:ext uri="{FF2B5EF4-FFF2-40B4-BE49-F238E27FC236}">
                <a16:creationId xmlns:a16="http://schemas.microsoft.com/office/drawing/2014/main" id="{2350DB35-96D5-4F85-58F9-3DCAFDCDE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e la date 3">
            <a:extLst>
              <a:ext uri="{FF2B5EF4-FFF2-40B4-BE49-F238E27FC236}">
                <a16:creationId xmlns:a16="http://schemas.microsoft.com/office/drawing/2014/main" id="{838BE815-4431-6513-1437-7272A7EFF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SN"/>
          </a:p>
        </p:txBody>
      </p:sp>
      <p:sp>
        <p:nvSpPr>
          <p:cNvPr id="5" name="Espace réservé du pied de page 4">
            <a:extLst>
              <a:ext uri="{FF2B5EF4-FFF2-40B4-BE49-F238E27FC236}">
                <a16:creationId xmlns:a16="http://schemas.microsoft.com/office/drawing/2014/main" id="{7AE01B16-356C-D53D-51C4-6AD61B365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SN"/>
          </a:p>
        </p:txBody>
      </p:sp>
      <p:sp>
        <p:nvSpPr>
          <p:cNvPr id="6" name="Espace réservé du numéro de diapositive 5">
            <a:extLst>
              <a:ext uri="{FF2B5EF4-FFF2-40B4-BE49-F238E27FC236}">
                <a16:creationId xmlns:a16="http://schemas.microsoft.com/office/drawing/2014/main" id="{B28D15AE-FECD-284B-6B53-A3DA9D80B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E9CFC-08A8-4B4A-A952-00C5D45A85E6}" type="slidenum">
              <a:rPr lang="fr-SN" smtClean="0"/>
              <a:t>‹#›</a:t>
            </a:fld>
            <a:endParaRPr lang="fr-SN"/>
          </a:p>
        </p:txBody>
      </p:sp>
    </p:spTree>
    <p:extLst>
      <p:ext uri="{BB962C8B-B14F-4D97-AF65-F5344CB8AC3E}">
        <p14:creationId xmlns:p14="http://schemas.microsoft.com/office/powerpoint/2010/main" val="344749224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GB"/>
              <a:t>YD Presentation by Capt. Gilbert M Kibe 14 Nov 22</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0380286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12CEABF-1418-EBC1-FAAA-28CE03CF4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13EAE52-939B-A255-BACA-EAB918966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DD7AA3-0202-8824-BDBC-AEF6A534DE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20EDC5-F534-B642-9BB2-D979D1D12922}"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F9D65729-0F69-71B6-40C7-69BED6546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2BD271C-431B-CB83-C224-11F0C18B6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AC7ED8-C1CC-1C48-92BF-8F3D36655980}" type="slidenum">
              <a:rPr lang="fr-FR" smtClean="0"/>
              <a:t>‹#›</a:t>
            </a:fld>
            <a:endParaRPr lang="fr-FR"/>
          </a:p>
        </p:txBody>
      </p:sp>
    </p:spTree>
    <p:extLst>
      <p:ext uri="{BB962C8B-B14F-4D97-AF65-F5344CB8AC3E}">
        <p14:creationId xmlns:p14="http://schemas.microsoft.com/office/powerpoint/2010/main" val="405581600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Light" panose="02000000000000000000" pitchFamily="2" charset="0"/>
              </a:defRPr>
            </a:lvl1pPr>
          </a:lstStyle>
          <a:p>
            <a:fld id="{693B1159-39FA-4D96-9FBF-32A2541D7765}" type="datetimeFigureOut">
              <a:rPr lang="en-US" smtClean="0"/>
              <a:pPr/>
              <a:t>08-Oct-24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Light"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defRPr>
            </a:lvl1pPr>
          </a:lstStyle>
          <a:p>
            <a:fld id="{2A60D14C-08B3-4E67-8335-A3B65CCC6110}" type="slidenum">
              <a:rPr lang="en-US" smtClean="0"/>
              <a:pPr/>
              <a:t>‹#›</a:t>
            </a:fld>
            <a:endParaRPr lang="en-US" dirty="0"/>
          </a:p>
        </p:txBody>
      </p:sp>
    </p:spTree>
    <p:extLst>
      <p:ext uri="{BB962C8B-B14F-4D97-AF65-F5344CB8AC3E}">
        <p14:creationId xmlns:p14="http://schemas.microsoft.com/office/powerpoint/2010/main" val="180685507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Lst>
  <p:txStyles>
    <p:titleStyle>
      <a:lvl1pPr algn="l" defTabSz="914400" rtl="0" eaLnBrk="1" latinLnBrk="0" hangingPunct="1">
        <a:lnSpc>
          <a:spcPct val="90000"/>
        </a:lnSpc>
        <a:spcBef>
          <a:spcPct val="0"/>
        </a:spcBef>
        <a:buNone/>
        <a:defRPr sz="4400" kern="1200">
          <a:solidFill>
            <a:schemeClr val="tx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1.jpeg"/><Relationship Id="rId5" Type="http://schemas.openxmlformats.org/officeDocument/2006/relationships/image" Target="../media/image35.pn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emf"/><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11.jpeg"/><Relationship Id="rId2" Type="http://schemas.openxmlformats.org/officeDocument/2006/relationships/image" Target="../media/image41.png"/><Relationship Id="rId1" Type="http://schemas.openxmlformats.org/officeDocument/2006/relationships/slideLayout" Target="../slideLayouts/slideLayout20.xml"/><Relationship Id="rId6" Type="http://schemas.openxmlformats.org/officeDocument/2006/relationships/image" Target="../media/image45.sv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15.jfi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0.xml"/><Relationship Id="rId5" Type="http://schemas.openxmlformats.org/officeDocument/2006/relationships/image" Target="../media/image17.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18" Type="http://schemas.openxmlformats.org/officeDocument/2006/relationships/image" Target="../media/image31.emf"/><Relationship Id="rId3" Type="http://schemas.openxmlformats.org/officeDocument/2006/relationships/image" Target="../media/image10.jpeg"/><Relationship Id="rId7" Type="http://schemas.openxmlformats.org/officeDocument/2006/relationships/image" Target="../media/image20.emf"/><Relationship Id="rId12" Type="http://schemas.openxmlformats.org/officeDocument/2006/relationships/image" Target="../media/image25.emf"/><Relationship Id="rId17" Type="http://schemas.openxmlformats.org/officeDocument/2006/relationships/image" Target="../media/image30.emf"/><Relationship Id="rId2" Type="http://schemas.openxmlformats.org/officeDocument/2006/relationships/notesSlide" Target="../notesSlides/notesSlide3.xml"/><Relationship Id="rId16" Type="http://schemas.openxmlformats.org/officeDocument/2006/relationships/image" Target="../media/image29.emf"/><Relationship Id="rId20" Type="http://schemas.openxmlformats.org/officeDocument/2006/relationships/chart" Target="../charts/chart2.xml"/><Relationship Id="rId1" Type="http://schemas.openxmlformats.org/officeDocument/2006/relationships/slideLayout" Target="../slideLayouts/slideLayout68.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5" Type="http://schemas.openxmlformats.org/officeDocument/2006/relationships/image" Target="../media/image28.emf"/><Relationship Id="rId10" Type="http://schemas.openxmlformats.org/officeDocument/2006/relationships/image" Target="../media/image23.emf"/><Relationship Id="rId19" Type="http://schemas.openxmlformats.org/officeDocument/2006/relationships/image" Target="../media/image32.emf"/><Relationship Id="rId4" Type="http://schemas.openxmlformats.org/officeDocument/2006/relationships/image" Target="../media/image11.jpeg"/><Relationship Id="rId9" Type="http://schemas.openxmlformats.org/officeDocument/2006/relationships/image" Target="../media/image22.emf"/><Relationship Id="rId14" Type="http://schemas.openxmlformats.org/officeDocument/2006/relationships/image" Target="../media/image27.emf"/></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18" Type="http://schemas.openxmlformats.org/officeDocument/2006/relationships/image" Target="../media/image31.emf"/><Relationship Id="rId3" Type="http://schemas.openxmlformats.org/officeDocument/2006/relationships/image" Target="../media/image10.jpeg"/><Relationship Id="rId7" Type="http://schemas.openxmlformats.org/officeDocument/2006/relationships/image" Target="../media/image20.emf"/><Relationship Id="rId12" Type="http://schemas.openxmlformats.org/officeDocument/2006/relationships/image" Target="../media/image25.emf"/><Relationship Id="rId17" Type="http://schemas.openxmlformats.org/officeDocument/2006/relationships/image" Target="../media/image30.emf"/><Relationship Id="rId2" Type="http://schemas.openxmlformats.org/officeDocument/2006/relationships/notesSlide" Target="../notesSlides/notesSlide4.xml"/><Relationship Id="rId16" Type="http://schemas.openxmlformats.org/officeDocument/2006/relationships/image" Target="../media/image29.emf"/><Relationship Id="rId1" Type="http://schemas.openxmlformats.org/officeDocument/2006/relationships/slideLayout" Target="../slideLayouts/slideLayout68.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5" Type="http://schemas.openxmlformats.org/officeDocument/2006/relationships/image" Target="../media/image28.emf"/><Relationship Id="rId10" Type="http://schemas.openxmlformats.org/officeDocument/2006/relationships/image" Target="../media/image23.emf"/><Relationship Id="rId19" Type="http://schemas.openxmlformats.org/officeDocument/2006/relationships/image" Target="../media/image32.emf"/><Relationship Id="rId4" Type="http://schemas.openxmlformats.org/officeDocument/2006/relationships/image" Target="../media/image11.jpeg"/><Relationship Id="rId9" Type="http://schemas.openxmlformats.org/officeDocument/2006/relationships/image" Target="../media/image22.emf"/><Relationship Id="rId14"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33.png"/><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 Type="http://schemas.openxmlformats.org/officeDocument/2006/relationships/notesSlide" Target="../notesSlides/notesSlide5.xml"/><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Layout" Target="../slideLayouts/slideLayout68.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1.jpeg"/><Relationship Id="rId15" Type="http://schemas.openxmlformats.org/officeDocument/2006/relationships/image" Target="../media/image27.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0.jpeg"/><Relationship Id="rId9" Type="http://schemas.openxmlformats.org/officeDocument/2006/relationships/image" Target="../media/image21.emf"/><Relationship Id="rId1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lane flying in the sky&#10;&#10;Description automatically generated">
            <a:extLst>
              <a:ext uri="{FF2B5EF4-FFF2-40B4-BE49-F238E27FC236}">
                <a16:creationId xmlns:a16="http://schemas.microsoft.com/office/drawing/2014/main" id="{9B31A6B4-529D-A1EA-94C7-27DFB87142ED}"/>
              </a:ext>
            </a:extLst>
          </p:cNvPr>
          <p:cNvPicPr>
            <a:picLocks noChangeAspect="1"/>
          </p:cNvPicPr>
          <p:nvPr/>
        </p:nvPicPr>
        <p:blipFill rotWithShape="1">
          <a:blip r:embed="rId3">
            <a:extLst>
              <a:ext uri="{28A0092B-C50C-407E-A947-70E740481C1C}">
                <a14:useLocalDpi xmlns:a14="http://schemas.microsoft.com/office/drawing/2010/main" val="0"/>
              </a:ext>
            </a:extLst>
          </a:blip>
          <a:srcRect t="939" b="1702"/>
          <a:stretch/>
        </p:blipFill>
        <p:spPr>
          <a:xfrm>
            <a:off x="0" y="1795187"/>
            <a:ext cx="12192000" cy="5062814"/>
          </a:xfrm>
          <a:prstGeom prst="rect">
            <a:avLst/>
          </a:prstGeom>
        </p:spPr>
      </p:pic>
      <p:sp>
        <p:nvSpPr>
          <p:cNvPr id="2" name="Titre 1">
            <a:extLst>
              <a:ext uri="{FF2B5EF4-FFF2-40B4-BE49-F238E27FC236}">
                <a16:creationId xmlns:a16="http://schemas.microsoft.com/office/drawing/2014/main" id="{0A9A1E60-438D-D273-5BFC-D45D83962C51}"/>
              </a:ext>
            </a:extLst>
          </p:cNvPr>
          <p:cNvSpPr>
            <a:spLocks noGrp="1"/>
          </p:cNvSpPr>
          <p:nvPr>
            <p:ph type="ctrTitle"/>
          </p:nvPr>
        </p:nvSpPr>
        <p:spPr>
          <a:xfrm>
            <a:off x="-43933" y="1172063"/>
            <a:ext cx="2387083" cy="418690"/>
          </a:xfrm>
        </p:spPr>
        <p:txBody>
          <a:bodyPr>
            <a:normAutofit fontScale="90000"/>
          </a:bodyPr>
          <a:lstStyle/>
          <a:p>
            <a:r>
              <a:rPr lang="en-US" sz="1800" dirty="0">
                <a:solidFill>
                  <a:srgbClr val="B2AA22"/>
                </a:solidFill>
                <a:latin typeface="Arial Black" panose="020B0A04020102020204" pitchFamily="34" charset="0"/>
                <a:cs typeface="Arial" panose="020B0604020202020204" pitchFamily="34" charset="0"/>
              </a:rPr>
              <a:t>AFRICAN AVIATION </a:t>
            </a:r>
            <a:br>
              <a:rPr lang="en-US" sz="1800" dirty="0">
                <a:solidFill>
                  <a:srgbClr val="B2AA22"/>
                </a:solidFill>
                <a:latin typeface="Arial Black" panose="020B0A04020102020204" pitchFamily="34" charset="0"/>
                <a:cs typeface="Arial" panose="020B0604020202020204" pitchFamily="34" charset="0"/>
              </a:rPr>
            </a:br>
            <a:r>
              <a:rPr lang="en-US" sz="1800" dirty="0">
                <a:solidFill>
                  <a:srgbClr val="FF0000"/>
                </a:solidFill>
                <a:latin typeface="Arial Black" panose="020B0A04020102020204" pitchFamily="34" charset="0"/>
                <a:cs typeface="Arial" panose="020B0604020202020204" pitchFamily="34" charset="0"/>
              </a:rPr>
              <a:t>TRANSFORMED</a:t>
            </a:r>
          </a:p>
        </p:txBody>
      </p:sp>
      <p:sp>
        <p:nvSpPr>
          <p:cNvPr id="14" name="ZoneTexte 13">
            <a:extLst>
              <a:ext uri="{FF2B5EF4-FFF2-40B4-BE49-F238E27FC236}">
                <a16:creationId xmlns:a16="http://schemas.microsoft.com/office/drawing/2014/main" id="{595B696A-9738-29AA-40B1-6F3839D2311C}"/>
              </a:ext>
            </a:extLst>
          </p:cNvPr>
          <p:cNvSpPr txBox="1"/>
          <p:nvPr/>
        </p:nvSpPr>
        <p:spPr>
          <a:xfrm>
            <a:off x="2477729" y="589501"/>
            <a:ext cx="866099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rgbClr val="017764"/>
                </a:solidFill>
                <a:latin typeface="Arial Black" panose="020B0A04020102020204" pitchFamily="34" charset="0"/>
                <a:cs typeface="Arial" panose="020B0604020202020204" pitchFamily="34" charset="0"/>
              </a:rPr>
              <a:t>The Single African Air Transport Market (SAATM)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7764"/>
                </a:solidFill>
                <a:effectLst/>
                <a:uLnTx/>
                <a:uFillTx/>
                <a:latin typeface="Arial Black" panose="020B0A04020102020204" pitchFamily="34" charset="0"/>
                <a:ea typeface="+mn-ea"/>
                <a:cs typeface="Arial" panose="020B0604020202020204" pitchFamily="34" charset="0"/>
              </a:rPr>
              <a:t>A PRESNTATION TO AESATA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Black" panose="020B0A04020102020204" pitchFamily="34" charset="0"/>
                <a:cs typeface="Arial" panose="020B0604020202020204" pitchFamily="34" charset="0"/>
              </a:rPr>
              <a:t>Capt. Gilbert M. Kibe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Black" panose="020B0A04020102020204" pitchFamily="34" charset="0"/>
                <a:ea typeface="+mn-ea"/>
                <a:cs typeface="Arial" panose="020B0604020202020204" pitchFamily="34" charset="0"/>
              </a:rPr>
              <a:t>SAATM – PIP Ambassador for Eastern Region</a:t>
            </a:r>
          </a:p>
        </p:txBody>
      </p:sp>
      <p:pic>
        <p:nvPicPr>
          <p:cNvPr id="4" name="Image 3">
            <a:extLst>
              <a:ext uri="{FF2B5EF4-FFF2-40B4-BE49-F238E27FC236}">
                <a16:creationId xmlns:a16="http://schemas.microsoft.com/office/drawing/2014/main" id="{7DEC0372-8EBD-298B-2D55-EB1A0AFD0B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537" y="0"/>
            <a:ext cx="1057763" cy="1057763"/>
          </a:xfrm>
          <a:prstGeom prst="rect">
            <a:avLst/>
          </a:prstGeom>
          <a:noFill/>
          <a:ln>
            <a:noFill/>
          </a:ln>
        </p:spPr>
      </p:pic>
      <p:sp>
        <p:nvSpPr>
          <p:cNvPr id="5" name="ZoneTexte 4">
            <a:extLst>
              <a:ext uri="{FF2B5EF4-FFF2-40B4-BE49-F238E27FC236}">
                <a16:creationId xmlns:a16="http://schemas.microsoft.com/office/drawing/2014/main" id="{3EA0B355-56AD-BF98-F338-2F15A7A4E770}"/>
              </a:ext>
            </a:extLst>
          </p:cNvPr>
          <p:cNvSpPr txBox="1"/>
          <p:nvPr/>
        </p:nvSpPr>
        <p:spPr>
          <a:xfrm>
            <a:off x="166972" y="3333535"/>
            <a:ext cx="6551141"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AFRICAN CIVIL AVIATION COMMISSION (AFCAC)</a:t>
            </a:r>
          </a:p>
        </p:txBody>
      </p:sp>
      <p:pic>
        <p:nvPicPr>
          <p:cNvPr id="9" name="Picture 7" descr="A plane flying in the sky&#10;&#10;Description automatically generated">
            <a:extLst>
              <a:ext uri="{FF2B5EF4-FFF2-40B4-BE49-F238E27FC236}">
                <a16:creationId xmlns:a16="http://schemas.microsoft.com/office/drawing/2014/main" id="{D59D7EEA-30F9-8ACC-60AF-8F30AFF71158}"/>
              </a:ext>
            </a:extLst>
          </p:cNvPr>
          <p:cNvPicPr>
            <a:picLocks noChangeAspect="1"/>
          </p:cNvPicPr>
          <p:nvPr/>
        </p:nvPicPr>
        <p:blipFill rotWithShape="1">
          <a:blip r:embed="rId3">
            <a:extLst>
              <a:ext uri="{28A0092B-C50C-407E-A947-70E740481C1C}">
                <a14:useLocalDpi xmlns:a14="http://schemas.microsoft.com/office/drawing/2010/main" val="0"/>
              </a:ext>
            </a:extLst>
          </a:blip>
          <a:srcRect t="939" b="1702"/>
          <a:stretch/>
        </p:blipFill>
        <p:spPr>
          <a:xfrm>
            <a:off x="9037" y="6191759"/>
            <a:ext cx="12192000" cy="320716"/>
          </a:xfrm>
          <a:prstGeom prst="rect">
            <a:avLst/>
          </a:prstGeom>
        </p:spPr>
      </p:pic>
      <p:pic>
        <p:nvPicPr>
          <p:cNvPr id="10" name="Image 9">
            <a:extLst>
              <a:ext uri="{FF2B5EF4-FFF2-40B4-BE49-F238E27FC236}">
                <a16:creationId xmlns:a16="http://schemas.microsoft.com/office/drawing/2014/main" id="{111CA385-C3D4-A6DF-08A5-CF8C58142A6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032369" y="-6007059"/>
            <a:ext cx="163902" cy="12173435"/>
          </a:xfrm>
          <a:prstGeom prst="rect">
            <a:avLst/>
          </a:prstGeom>
          <a:noFill/>
          <a:ln>
            <a:noFill/>
          </a:ln>
        </p:spPr>
      </p:pic>
      <p:pic>
        <p:nvPicPr>
          <p:cNvPr id="11" name="Image 10">
            <a:extLst>
              <a:ext uri="{FF2B5EF4-FFF2-40B4-BE49-F238E27FC236}">
                <a16:creationId xmlns:a16="http://schemas.microsoft.com/office/drawing/2014/main" id="{53361DE9-0980-277D-6015-B716F62835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926360" y="610926"/>
            <a:ext cx="320715" cy="12173435"/>
          </a:xfrm>
          <a:prstGeom prst="rect">
            <a:avLst/>
          </a:prstGeom>
          <a:noFill/>
          <a:ln>
            <a:noFill/>
          </a:ln>
        </p:spPr>
      </p:pic>
    </p:spTree>
    <p:extLst>
      <p:ext uri="{BB962C8B-B14F-4D97-AF65-F5344CB8AC3E}">
        <p14:creationId xmlns:p14="http://schemas.microsoft.com/office/powerpoint/2010/main" val="197588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66AF-45CC-00F6-0BC7-FBB571174383}"/>
              </a:ext>
            </a:extLst>
          </p:cNvPr>
          <p:cNvSpPr>
            <a:spLocks noGrp="1"/>
          </p:cNvSpPr>
          <p:nvPr>
            <p:ph type="title"/>
          </p:nvPr>
        </p:nvSpPr>
        <p:spPr>
          <a:xfrm>
            <a:off x="0" y="0"/>
            <a:ext cx="6746033" cy="512064"/>
          </a:xfrm>
        </p:spPr>
        <p:txBody>
          <a:bodyPr/>
          <a:lstStyle/>
          <a:p>
            <a:pPr algn="just"/>
            <a:br>
              <a:rPr kumimoji="0" lang="en-US" sz="1600" b="0" i="0" u="none" strike="noStrike" kern="1200" cap="all" spc="0" normalizeH="0" baseline="0" noProof="0" dirty="0">
                <a:ln>
                  <a:noFill/>
                </a:ln>
                <a:solidFill>
                  <a:srgbClr val="1F2C8F"/>
                </a:solidFill>
                <a:effectLst/>
                <a:uLnTx/>
                <a:uFillTx/>
                <a:latin typeface="Verdana" panose="020B0604030504040204" pitchFamily="34" charset="0"/>
                <a:ea typeface="Verdana" panose="020B0604030504040204" pitchFamily="34" charset="0"/>
                <a:cs typeface="Arial Black" panose="020B0604020202020204" pitchFamily="34" charset="0"/>
              </a:rPr>
            </a:br>
            <a:r>
              <a:rPr kumimoji="0" lang="en-US" sz="1600" b="0" i="0" u="none" strike="noStrike" kern="1200" cap="all" spc="0" normalizeH="0" baseline="0" noProof="0" dirty="0">
                <a:ln>
                  <a:noFill/>
                </a:ln>
                <a:solidFill>
                  <a:srgbClr val="1F2C8F"/>
                </a:solidFill>
                <a:effectLst/>
                <a:uLnTx/>
                <a:uFillTx/>
                <a:latin typeface="Verdana" panose="020B0604030504040204" pitchFamily="34" charset="0"/>
                <a:ea typeface="Verdana" panose="020B0604030504040204" pitchFamily="34" charset="0"/>
                <a:cs typeface="Arial Black" panose="020B0604020202020204" pitchFamily="34" charset="0"/>
              </a:rPr>
              <a:t>      </a:t>
            </a:r>
            <a:r>
              <a:rPr lang="en-US" sz="1600" cap="none" dirty="0">
                <a:solidFill>
                  <a:srgbClr val="FF0000"/>
                </a:solidFill>
                <a:latin typeface="Verdana" panose="020B0604030504040204" pitchFamily="34" charset="0"/>
                <a:ea typeface="Verdana" panose="020B0604030504040204" pitchFamily="34" charset="0"/>
                <a:cs typeface="Tahoma" panose="020B0604030504040204" pitchFamily="34" charset="0"/>
              </a:rPr>
              <a:t>The East African Community (EAC) Experience</a:t>
            </a:r>
            <a:br>
              <a:rPr lang="en-US" sz="1600" dirty="0">
                <a:latin typeface="Verdana" panose="020B0604030504040204" pitchFamily="34" charset="0"/>
                <a:ea typeface="Verdana" panose="020B0604030504040204" pitchFamily="34" charset="0"/>
                <a:cs typeface="Tahoma" panose="020B0604030504040204" pitchFamily="34" charset="0"/>
              </a:rPr>
            </a:br>
            <a:br>
              <a:rPr lang="en-US" sz="1600" dirty="0">
                <a:latin typeface="Verdana" panose="020B0604030504040204" pitchFamily="34" charset="0"/>
                <a:ea typeface="Verdana" panose="020B0604030504040204" pitchFamily="34" charset="0"/>
                <a:cs typeface="Tahoma" panose="020B0604030504040204" pitchFamily="34" charset="0"/>
              </a:rPr>
            </a:br>
            <a:endParaRPr lang="LID4096" sz="1600" dirty="0">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BF6A5D8C-1FC0-7B40-C05D-58A37EA37B23}"/>
              </a:ext>
            </a:extLst>
          </p:cNvPr>
          <p:cNvSpPr>
            <a:spLocks noGrp="1"/>
          </p:cNvSpPr>
          <p:nvPr>
            <p:ph type="body" idx="1"/>
          </p:nvPr>
        </p:nvSpPr>
        <p:spPr>
          <a:xfrm>
            <a:off x="692458" y="690465"/>
            <a:ext cx="8603942" cy="5635690"/>
          </a:xfrm>
        </p:spPr>
        <p:txBody>
          <a:bodyPr/>
          <a:lstStyle/>
          <a:p>
            <a:pPr algn="just">
              <a:lnSpc>
                <a:spcPct val="125000"/>
              </a:lnSpc>
              <a:spcAft>
                <a:spcPts val="800"/>
              </a:spcAft>
            </a:pPr>
            <a:r>
              <a:rPr lang="en-GB" sz="1600" b="1" u="sng"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Benefits</a:t>
            </a:r>
            <a:endPar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800"/>
              </a:spcAft>
            </a:pPr>
            <a:r>
              <a:rPr lang="en-GB" sz="1600" u="none" strike="noStrike" dirty="0">
                <a:effectLst/>
                <a:latin typeface="Verdana" panose="020B060403050404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800"/>
              </a:spcAft>
            </a:pPr>
            <a:r>
              <a:rPr lang="en-GB" sz="1600" b="1" dirty="0">
                <a:effectLst/>
                <a:latin typeface="Verdana" panose="020B0604030504040204" pitchFamily="34" charset="0"/>
                <a:ea typeface="Calibri" panose="020F0502020204030204" pitchFamily="34" charset="0"/>
                <a:cs typeface="Times New Roman" panose="02020603050405020304" pitchFamily="18" charset="0"/>
              </a:rPr>
              <a:t>When ONA was implemented, there was an exponential increase in inbound and outbound roaming traffic that ranged from 200% to 950% across the region.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800"/>
              </a:spcAft>
            </a:pPr>
            <a:r>
              <a:rPr lang="en-GB" sz="1600" dirty="0">
                <a:effectLst/>
                <a:latin typeface="Verdana" panose="020B060403050404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800"/>
              </a:spcAft>
            </a:pPr>
            <a:r>
              <a:rPr lang="en-GB" sz="1600" dirty="0">
                <a:effectLst/>
                <a:latin typeface="Verdana" panose="020B0604030504040204" pitchFamily="34" charset="0"/>
                <a:ea typeface="Calibri" panose="020F0502020204030204" pitchFamily="34" charset="0"/>
                <a:cs typeface="Times New Roman" panose="02020603050405020304" pitchFamily="18" charset="0"/>
              </a:rPr>
              <a:t>The increase in roaming traffic due to affordable tariffs brought about the following direct and indirect benefits: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25000"/>
              </a:lnSpc>
              <a:spcAft>
                <a:spcPts val="800"/>
              </a:spcAft>
              <a:buFont typeface="Symbol" panose="05050102010706020507" pitchFamily="18" charset="2"/>
              <a:buChar char=""/>
              <a:tabLst>
                <a:tab pos="457200" algn="l"/>
              </a:tabLst>
            </a:pPr>
            <a:r>
              <a:rPr lang="en-GB" sz="16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rPr>
              <a:t>Reduced Cost of Doing business for all Member States</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25000"/>
              </a:lnSpc>
              <a:spcAft>
                <a:spcPts val="800"/>
              </a:spcAft>
              <a:buFont typeface="Symbol" panose="05050102010706020507" pitchFamily="18" charset="2"/>
              <a:buChar char=""/>
              <a:tabLst>
                <a:tab pos="457200" algn="l"/>
              </a:tabLst>
            </a:pPr>
            <a:r>
              <a:rPr lang="en-GB" sz="16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rPr>
              <a:t>Enhanced Regional Socio-Economic Integration</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25000"/>
              </a:lnSpc>
              <a:spcAft>
                <a:spcPts val="800"/>
              </a:spcAft>
              <a:buFont typeface="Symbol" panose="05050102010706020507" pitchFamily="18" charset="2"/>
              <a:buChar char=""/>
              <a:tabLst>
                <a:tab pos="457200" algn="l"/>
              </a:tabLst>
            </a:pPr>
            <a:r>
              <a:rPr lang="en-GB" sz="16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rPr>
              <a:t>Fast-Tracks the Regional Common Market</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25000"/>
              </a:lnSpc>
              <a:spcAft>
                <a:spcPts val="800"/>
              </a:spcAft>
              <a:buFont typeface="Symbol" panose="05050102010706020507" pitchFamily="18" charset="2"/>
              <a:buChar char=""/>
              <a:tabLst>
                <a:tab pos="457200" algn="l"/>
              </a:tabLst>
            </a:pPr>
            <a:r>
              <a:rPr lang="en-GB" sz="16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rPr>
              <a:t>Spurs other Economic Activities such as Trade and Services</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25000"/>
              </a:lnSpc>
              <a:spcAft>
                <a:spcPts val="800"/>
              </a:spcAft>
              <a:buFont typeface="Symbol" panose="05050102010706020507" pitchFamily="18" charset="2"/>
              <a:buChar char=""/>
              <a:tabLst>
                <a:tab pos="457200" algn="l"/>
              </a:tabLst>
            </a:pPr>
            <a:r>
              <a:rPr lang="en-GB" sz="16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rPr>
              <a:t>Increased Government Revenues from increased usage of ICT services</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LID4096" sz="1400" dirty="0">
              <a:latin typeface="Verdana" panose="020B0604030504040204" pitchFamily="34" charset="0"/>
              <a:ea typeface="Verdana" panose="020B0604030504040204" pitchFamily="34" charset="0"/>
            </a:endParaRPr>
          </a:p>
        </p:txBody>
      </p:sp>
      <p:pic>
        <p:nvPicPr>
          <p:cNvPr id="4" name="Image 12">
            <a:extLst>
              <a:ext uri="{FF2B5EF4-FFF2-40B4-BE49-F238E27FC236}">
                <a16:creationId xmlns:a16="http://schemas.microsoft.com/office/drawing/2014/main" id="{360B5A05-2604-43EE-B398-8A76FBFB635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5" name="Image 12">
            <a:extLst>
              <a:ext uri="{FF2B5EF4-FFF2-40B4-BE49-F238E27FC236}">
                <a16:creationId xmlns:a16="http://schemas.microsoft.com/office/drawing/2014/main" id="{D6D41138-A706-4ACA-BDEB-C59917F673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11901627" y="0"/>
            <a:ext cx="290373" cy="6873396"/>
          </a:xfrm>
          <a:prstGeom prst="rect">
            <a:avLst/>
          </a:prstGeom>
          <a:noFill/>
          <a:ln>
            <a:noFill/>
          </a:ln>
        </p:spPr>
      </p:pic>
      <p:pic>
        <p:nvPicPr>
          <p:cNvPr id="6" name="Image 13">
            <a:extLst>
              <a:ext uri="{FF2B5EF4-FFF2-40B4-BE49-F238E27FC236}">
                <a16:creationId xmlns:a16="http://schemas.microsoft.com/office/drawing/2014/main" id="{ED02615D-7485-4B70-A504-F5B5384B76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39270" y="686129"/>
            <a:ext cx="163904" cy="12173435"/>
          </a:xfrm>
          <a:prstGeom prst="rect">
            <a:avLst/>
          </a:prstGeom>
          <a:noFill/>
          <a:ln>
            <a:noFill/>
          </a:ln>
        </p:spPr>
      </p:pic>
      <p:pic>
        <p:nvPicPr>
          <p:cNvPr id="7" name="Image 13">
            <a:extLst>
              <a:ext uri="{FF2B5EF4-FFF2-40B4-BE49-F238E27FC236}">
                <a16:creationId xmlns:a16="http://schemas.microsoft.com/office/drawing/2014/main" id="{EFE3E23C-CC24-427D-8D40-A2E8C6C153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995284" y="-6023364"/>
            <a:ext cx="163904" cy="12173435"/>
          </a:xfrm>
          <a:prstGeom prst="rect">
            <a:avLst/>
          </a:prstGeom>
          <a:noFill/>
          <a:ln>
            <a:noFill/>
          </a:ln>
        </p:spPr>
      </p:pic>
    </p:spTree>
    <p:extLst>
      <p:ext uri="{BB962C8B-B14F-4D97-AF65-F5344CB8AC3E}">
        <p14:creationId xmlns:p14="http://schemas.microsoft.com/office/powerpoint/2010/main" val="269062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334D-63DE-0738-D84F-A8F97453D654}"/>
              </a:ext>
            </a:extLst>
          </p:cNvPr>
          <p:cNvSpPr>
            <a:spLocks noGrp="1"/>
          </p:cNvSpPr>
          <p:nvPr>
            <p:ph type="title"/>
          </p:nvPr>
        </p:nvSpPr>
        <p:spPr>
          <a:xfrm>
            <a:off x="0" y="0"/>
            <a:ext cx="4618653" cy="512064"/>
          </a:xfrm>
        </p:spPr>
        <p:txBody>
          <a:bodyPr/>
          <a:lstStyle/>
          <a:p>
            <a:br>
              <a:rPr lang="en-US" sz="1600" b="0" cap="none" dirty="0">
                <a:latin typeface="Verdana" panose="020B0604030504040204" pitchFamily="34" charset="0"/>
                <a:ea typeface="Verdana" panose="020B0604030504040204" pitchFamily="34" charset="0"/>
                <a:cs typeface="Tahoma" panose="020B0604030504040204" pitchFamily="34" charset="0"/>
              </a:rPr>
            </a:br>
            <a:br>
              <a:rPr lang="en-US" sz="1600" b="0" cap="none" dirty="0">
                <a:latin typeface="Verdana" panose="020B0604030504040204" pitchFamily="34" charset="0"/>
                <a:ea typeface="Verdana" panose="020B0604030504040204" pitchFamily="34" charset="0"/>
                <a:cs typeface="Tahoma" panose="020B0604030504040204" pitchFamily="34" charset="0"/>
              </a:rPr>
            </a:br>
            <a:r>
              <a:rPr lang="en-US" sz="1600" b="0" cap="none" dirty="0">
                <a:latin typeface="Verdana" panose="020B0604030504040204" pitchFamily="34" charset="0"/>
                <a:ea typeface="Verdana" panose="020B0604030504040204" pitchFamily="34" charset="0"/>
                <a:cs typeface="Tahoma" panose="020B0604030504040204" pitchFamily="34" charset="0"/>
              </a:rPr>
              <a:t>3. The European Union (EU) Experience</a:t>
            </a:r>
            <a:endParaRPr lang="LID4096" sz="1600" dirty="0">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CB59C8DD-A73F-E5E8-5220-0D0D632C2D7F}"/>
              </a:ext>
            </a:extLst>
          </p:cNvPr>
          <p:cNvSpPr>
            <a:spLocks noGrp="1"/>
          </p:cNvSpPr>
          <p:nvPr>
            <p:ph type="body" idx="1"/>
          </p:nvPr>
        </p:nvSpPr>
        <p:spPr>
          <a:xfrm>
            <a:off x="1380931" y="634482"/>
            <a:ext cx="8434873" cy="5673012"/>
          </a:xfrm>
        </p:spPr>
        <p:txBody>
          <a:bodyPr/>
          <a:lstStyle/>
          <a:p>
            <a:pPr algn="l"/>
            <a:endParaRPr lang="en-US" sz="1400" i="0" u="none" strike="noStrike" baseline="0" dirty="0">
              <a:solidFill>
                <a:srgbClr val="202C8F"/>
              </a:solidFill>
              <a:latin typeface="Verdana" panose="020B0604030504040204" pitchFamily="34" charset="0"/>
              <a:ea typeface="Verdana" panose="020B0604030504040204" pitchFamily="34" charset="0"/>
            </a:endParaRPr>
          </a:p>
          <a:p>
            <a:pPr algn="l"/>
            <a:r>
              <a:rPr lang="en-US" sz="1400" i="0" u="none" strike="noStrike" baseline="0" dirty="0">
                <a:solidFill>
                  <a:srgbClr val="202C8F"/>
                </a:solidFill>
                <a:latin typeface="Verdana" panose="020B0604030504040204" pitchFamily="34" charset="0"/>
                <a:ea typeface="Verdana" panose="020B0604030504040204" pitchFamily="34" charset="0"/>
              </a:rPr>
              <a:t>Background</a:t>
            </a:r>
          </a:p>
          <a:p>
            <a:pPr algn="l"/>
            <a:endParaRPr lang="en-US" sz="1600" i="0" u="none" strike="noStrike" baseline="0" dirty="0">
              <a:solidFill>
                <a:srgbClr val="202C8F"/>
              </a:solidFill>
              <a:latin typeface="Verdana" panose="020B0604030504040204" pitchFamily="34" charset="0"/>
              <a:ea typeface="Verdana" panose="020B0604030504040204" pitchFamily="34" charset="0"/>
            </a:endParaRPr>
          </a:p>
          <a:p>
            <a:pPr algn="just"/>
            <a:r>
              <a:rPr lang="en-GB" sz="1400" dirty="0">
                <a:solidFill>
                  <a:srgbClr val="202C8F"/>
                </a:solidFill>
                <a:latin typeface="Verdana" panose="020B0604030504040204" pitchFamily="34" charset="0"/>
                <a:ea typeface="Verdana" panose="020B0604030504040204" pitchFamily="34" charset="0"/>
              </a:rPr>
              <a:t>F</a:t>
            </a:r>
            <a:r>
              <a:rPr lang="en-GB" sz="1400" b="0" i="0" u="none" strike="noStrike" baseline="0" dirty="0">
                <a:solidFill>
                  <a:srgbClr val="202C8F"/>
                </a:solidFill>
                <a:latin typeface="Verdana" panose="020B0604030504040204" pitchFamily="34" charset="0"/>
                <a:ea typeface="Verdana" panose="020B0604030504040204" pitchFamily="34" charset="0"/>
              </a:rPr>
              <a:t>ollowing the liberalisation of the European air transport market </a:t>
            </a:r>
            <a:r>
              <a:rPr lang="en-GB" sz="1800" b="0" i="0" u="none" strike="noStrike" baseline="0" dirty="0">
                <a:solidFill>
                  <a:srgbClr val="000000"/>
                </a:solidFill>
                <a:latin typeface="Calibri" panose="020F0502020204030204" pitchFamily="34" charset="0"/>
              </a:rPr>
              <a:t> </a:t>
            </a:r>
            <a:r>
              <a:rPr lang="en-GB" sz="1400" b="0" i="0" u="none" strike="noStrike" baseline="0" dirty="0">
                <a:solidFill>
                  <a:srgbClr val="202C8F"/>
                </a:solidFill>
                <a:latin typeface="Verdana" panose="020B0604030504040204" pitchFamily="34" charset="0"/>
                <a:ea typeface="Verdana" panose="020B0604030504040204" pitchFamily="34" charset="0"/>
              </a:rPr>
              <a:t>30 years ago witnessed the emergence of Low Cost Carriers (LCCs) and this stimulated new traffic growth – but also took market share from mainline carriers, several of which reacted by creating their own low cost provider. </a:t>
            </a:r>
          </a:p>
          <a:p>
            <a:pPr algn="just"/>
            <a:endParaRPr lang="en-GB" sz="1400" dirty="0">
              <a:solidFill>
                <a:srgbClr val="202C8F"/>
              </a:solidFill>
              <a:latin typeface="Verdana" panose="020B0604030504040204" pitchFamily="34" charset="0"/>
              <a:ea typeface="Verdana" panose="020B0604030504040204" pitchFamily="34" charset="0"/>
            </a:endParaRPr>
          </a:p>
          <a:p>
            <a:pPr algn="just"/>
            <a:r>
              <a:rPr lang="en-GB" sz="1400" b="0" i="0" u="none" strike="noStrike" baseline="0" dirty="0">
                <a:solidFill>
                  <a:srgbClr val="202C8F"/>
                </a:solidFill>
                <a:latin typeface="Verdana" panose="020B0604030504040204" pitchFamily="34" charset="0"/>
                <a:ea typeface="Verdana" panose="020B0604030504040204" pitchFamily="34" charset="0"/>
              </a:rPr>
              <a:t>In 1998 the relative share of the LCC market segment in Europe was close to zero; by 2018, it was 30.3%, which corresponds to 9,100 average daily flights. </a:t>
            </a:r>
          </a:p>
          <a:p>
            <a:pPr algn="just"/>
            <a:endParaRPr lang="en-GB" sz="1400" dirty="0">
              <a:solidFill>
                <a:srgbClr val="202C8F"/>
              </a:solidFill>
              <a:latin typeface="Verdana" panose="020B0604030504040204" pitchFamily="34" charset="0"/>
              <a:ea typeface="Verdana" panose="020B0604030504040204" pitchFamily="34" charset="0"/>
            </a:endParaRPr>
          </a:p>
          <a:p>
            <a:pPr algn="just"/>
            <a:r>
              <a:rPr lang="en-GB" sz="1400" b="0" i="0" u="none" strike="noStrike" baseline="0" dirty="0">
                <a:solidFill>
                  <a:srgbClr val="202C8F"/>
                </a:solidFill>
                <a:latin typeface="Verdana" panose="020B0604030504040204" pitchFamily="34" charset="0"/>
                <a:ea typeface="Verdana" panose="020B0604030504040204" pitchFamily="34" charset="0"/>
              </a:rPr>
              <a:t>To achieve low operating costs per passenger and high aircraft productivity, LCCs typically offer point-to-point services on short haul routes with a single type fleet (B737, A320). </a:t>
            </a:r>
          </a:p>
          <a:p>
            <a:pPr algn="just"/>
            <a:endParaRPr lang="en-GB" sz="1400" dirty="0">
              <a:solidFill>
                <a:srgbClr val="202C8F"/>
              </a:solidFill>
              <a:latin typeface="Verdana" panose="020B0604030504040204" pitchFamily="34" charset="0"/>
              <a:ea typeface="Verdana" panose="020B0604030504040204" pitchFamily="34" charset="0"/>
            </a:endParaRPr>
          </a:p>
          <a:p>
            <a:pPr algn="just"/>
            <a:r>
              <a:rPr lang="en-GB" sz="1400" b="0" i="0" u="none" strike="noStrike" baseline="0" dirty="0">
                <a:solidFill>
                  <a:srgbClr val="202C8F"/>
                </a:solidFill>
                <a:latin typeface="Verdana" panose="020B0604030504040204" pitchFamily="34" charset="0"/>
                <a:ea typeface="Verdana" panose="020B0604030504040204" pitchFamily="34" charset="0"/>
              </a:rPr>
              <a:t>With a strong focus on cost, many LCCs operate a modern and fuel-efficient fleet with a comparatively low fuel burn per passenger kilometre and lower CO2 emissions. </a:t>
            </a:r>
          </a:p>
          <a:p>
            <a:pPr algn="just"/>
            <a:endParaRPr lang="en-GB" sz="1400" dirty="0">
              <a:solidFill>
                <a:srgbClr val="202C8F"/>
              </a:solidFill>
              <a:latin typeface="Verdana" panose="020B0604030504040204" pitchFamily="34" charset="0"/>
              <a:ea typeface="Verdana" panose="020B0604030504040204" pitchFamily="34" charset="0"/>
            </a:endParaRPr>
          </a:p>
          <a:p>
            <a:pPr algn="just"/>
            <a:r>
              <a:rPr lang="en-GB" sz="1400" b="0" i="0" u="none" strike="noStrike" baseline="0" dirty="0">
                <a:solidFill>
                  <a:srgbClr val="202C8F"/>
                </a:solidFill>
                <a:latin typeface="Verdana" panose="020B0604030504040204" pitchFamily="34" charset="0"/>
                <a:ea typeface="Verdana" panose="020B0604030504040204" pitchFamily="34" charset="0"/>
              </a:rPr>
              <a:t>At the outset, the growth of the LCCs was concentrated in Western Europe but with the enlargement of the European Union in 2004, LCCs progressively expanded into Central and Eastern Europe, stimulating strong growth in those emerging markets. </a:t>
            </a:r>
          </a:p>
          <a:p>
            <a:pPr algn="just"/>
            <a:endParaRPr lang="en-GB" sz="1400" dirty="0">
              <a:solidFill>
                <a:srgbClr val="202C8F"/>
              </a:solidFill>
              <a:latin typeface="Verdana" panose="020B0604030504040204" pitchFamily="34" charset="0"/>
              <a:ea typeface="Verdana" panose="020B0604030504040204" pitchFamily="34" charset="0"/>
            </a:endParaRPr>
          </a:p>
          <a:p>
            <a:pPr algn="just"/>
            <a:r>
              <a:rPr lang="en-GB" sz="1400" b="0" i="0" u="none" strike="noStrike" baseline="0" dirty="0">
                <a:solidFill>
                  <a:srgbClr val="202C8F"/>
                </a:solidFill>
                <a:latin typeface="Verdana" panose="020B0604030504040204" pitchFamily="34" charset="0"/>
                <a:ea typeface="Verdana" panose="020B0604030504040204" pitchFamily="34" charset="0"/>
              </a:rPr>
              <a:t>Although some LCCs have started to operate at large European hub airports, they tend to operate at less congested secondary airports and may decide to enter and exit new markets at comparatively short notice.</a:t>
            </a:r>
          </a:p>
          <a:p>
            <a:pPr algn="just"/>
            <a:endParaRPr lang="en-GB" sz="1400" dirty="0">
              <a:solidFill>
                <a:srgbClr val="202C8F"/>
              </a:solidFill>
              <a:latin typeface="Verdana" panose="020B0604030504040204" pitchFamily="34" charset="0"/>
              <a:ea typeface="Verdana" panose="020B0604030504040204" pitchFamily="34" charset="0"/>
            </a:endParaRPr>
          </a:p>
          <a:p>
            <a:pPr algn="r"/>
            <a:r>
              <a:rPr lang="en-GB" sz="1400" i="1" dirty="0">
                <a:solidFill>
                  <a:srgbClr val="202C8F"/>
                </a:solidFill>
                <a:latin typeface="Verdana" panose="020B0604030504040204" pitchFamily="34" charset="0"/>
                <a:ea typeface="Verdana" panose="020B0604030504040204" pitchFamily="34" charset="0"/>
              </a:rPr>
              <a:t>Source: Eurocontrol (with permission)</a:t>
            </a:r>
            <a:endParaRPr lang="LID4096" sz="1400" i="1" dirty="0">
              <a:solidFill>
                <a:srgbClr val="202C8F"/>
              </a:solidFill>
              <a:latin typeface="Verdana" panose="020B0604030504040204" pitchFamily="34" charset="0"/>
              <a:ea typeface="Verdana" panose="020B0604030504040204" pitchFamily="34" charset="0"/>
            </a:endParaRPr>
          </a:p>
        </p:txBody>
      </p:sp>
      <p:pic>
        <p:nvPicPr>
          <p:cNvPr id="4" name="Image 13">
            <a:extLst>
              <a:ext uri="{FF2B5EF4-FFF2-40B4-BE49-F238E27FC236}">
                <a16:creationId xmlns:a16="http://schemas.microsoft.com/office/drawing/2014/main" id="{30E3388C-42CF-4B26-A74A-DFAA625168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39270" y="686129"/>
            <a:ext cx="163904" cy="12173435"/>
          </a:xfrm>
          <a:prstGeom prst="rect">
            <a:avLst/>
          </a:prstGeom>
          <a:noFill/>
          <a:ln>
            <a:noFill/>
          </a:ln>
        </p:spPr>
      </p:pic>
      <p:pic>
        <p:nvPicPr>
          <p:cNvPr id="5" name="Image 13">
            <a:extLst>
              <a:ext uri="{FF2B5EF4-FFF2-40B4-BE49-F238E27FC236}">
                <a16:creationId xmlns:a16="http://schemas.microsoft.com/office/drawing/2014/main" id="{2C37424E-0F53-40F0-B67A-0223B2A710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14048" y="-6004765"/>
            <a:ext cx="163904" cy="12173435"/>
          </a:xfrm>
          <a:prstGeom prst="rect">
            <a:avLst/>
          </a:prstGeom>
          <a:noFill/>
          <a:ln>
            <a:noFill/>
          </a:ln>
        </p:spPr>
      </p:pic>
      <p:pic>
        <p:nvPicPr>
          <p:cNvPr id="6" name="Image 12">
            <a:extLst>
              <a:ext uri="{FF2B5EF4-FFF2-40B4-BE49-F238E27FC236}">
                <a16:creationId xmlns:a16="http://schemas.microsoft.com/office/drawing/2014/main" id="{7A3A995A-5902-4C42-AAA6-766A001427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7" name="Image 12">
            <a:extLst>
              <a:ext uri="{FF2B5EF4-FFF2-40B4-BE49-F238E27FC236}">
                <a16:creationId xmlns:a16="http://schemas.microsoft.com/office/drawing/2014/main" id="{2D1BF8C9-831E-4869-98EF-FDF42C6BEF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11878865" y="-18597"/>
            <a:ext cx="290373" cy="6873396"/>
          </a:xfrm>
          <a:prstGeom prst="rect">
            <a:avLst/>
          </a:prstGeom>
          <a:noFill/>
          <a:ln>
            <a:noFill/>
          </a:ln>
        </p:spPr>
      </p:pic>
    </p:spTree>
    <p:extLst>
      <p:ext uri="{BB962C8B-B14F-4D97-AF65-F5344CB8AC3E}">
        <p14:creationId xmlns:p14="http://schemas.microsoft.com/office/powerpoint/2010/main" val="323451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334D-63DE-0738-D84F-A8F97453D654}"/>
              </a:ext>
            </a:extLst>
          </p:cNvPr>
          <p:cNvSpPr>
            <a:spLocks noGrp="1"/>
          </p:cNvSpPr>
          <p:nvPr>
            <p:ph type="title"/>
          </p:nvPr>
        </p:nvSpPr>
        <p:spPr>
          <a:xfrm>
            <a:off x="0" y="0"/>
            <a:ext cx="4618653" cy="512064"/>
          </a:xfrm>
        </p:spPr>
        <p:txBody>
          <a:bodyPr/>
          <a:lstStyle/>
          <a:p>
            <a:r>
              <a:rPr lang="en-US" sz="1600" b="0" cap="none" dirty="0">
                <a:latin typeface="Verdana" panose="020B0604030504040204" pitchFamily="34" charset="0"/>
                <a:ea typeface="Verdana" panose="020B0604030504040204" pitchFamily="34" charset="0"/>
                <a:cs typeface="Tahoma" panose="020B0604030504040204" pitchFamily="34" charset="0"/>
              </a:rPr>
              <a:t>   </a:t>
            </a:r>
            <a:br>
              <a:rPr lang="en-US" sz="1600" b="0" cap="none" dirty="0">
                <a:latin typeface="Verdana" panose="020B0604030504040204" pitchFamily="34" charset="0"/>
                <a:ea typeface="Verdana" panose="020B0604030504040204" pitchFamily="34" charset="0"/>
                <a:cs typeface="Tahoma" panose="020B0604030504040204" pitchFamily="34" charset="0"/>
              </a:rPr>
            </a:br>
            <a:r>
              <a:rPr lang="en-US" sz="1600" b="0" cap="none" dirty="0">
                <a:latin typeface="Verdana" panose="020B0604030504040204" pitchFamily="34" charset="0"/>
                <a:ea typeface="Verdana" panose="020B0604030504040204" pitchFamily="34" charset="0"/>
                <a:cs typeface="Tahoma" panose="020B0604030504040204" pitchFamily="34" charset="0"/>
              </a:rPr>
              <a:t>    3. The European Union (EU) Experience</a:t>
            </a:r>
            <a:endParaRPr lang="LID4096" sz="1600" dirty="0">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CB59C8DD-A73F-E5E8-5220-0D0D632C2D7F}"/>
              </a:ext>
            </a:extLst>
          </p:cNvPr>
          <p:cNvSpPr>
            <a:spLocks noGrp="1"/>
          </p:cNvSpPr>
          <p:nvPr>
            <p:ph type="body" idx="1"/>
          </p:nvPr>
        </p:nvSpPr>
        <p:spPr>
          <a:xfrm>
            <a:off x="1380931" y="699796"/>
            <a:ext cx="8434873" cy="5178490"/>
          </a:xfrm>
        </p:spPr>
        <p:txBody>
          <a:bodyPr/>
          <a:lstStyle/>
          <a:p>
            <a:pPr algn="l"/>
            <a:endParaRPr lang="en-US" sz="1400" i="0" u="none" strike="noStrike" baseline="0" dirty="0">
              <a:solidFill>
                <a:srgbClr val="202C8F"/>
              </a:solidFill>
              <a:latin typeface="Verdana" panose="020B0604030504040204" pitchFamily="34" charset="0"/>
              <a:ea typeface="Verdana" panose="020B0604030504040204" pitchFamily="34" charset="0"/>
            </a:endParaRPr>
          </a:p>
          <a:p>
            <a:pPr algn="l"/>
            <a:r>
              <a:rPr lang="en-US" sz="1400" b="1" dirty="0">
                <a:solidFill>
                  <a:srgbClr val="202C8F"/>
                </a:solidFill>
                <a:latin typeface="Verdana" panose="020B0604030504040204" pitchFamily="34" charset="0"/>
                <a:ea typeface="Verdana" panose="020B0604030504040204" pitchFamily="34" charset="0"/>
              </a:rPr>
              <a:t>Today</a:t>
            </a:r>
            <a:endParaRPr lang="en-US" sz="1400" b="1" i="0" u="none" strike="noStrike" baseline="0" dirty="0">
              <a:solidFill>
                <a:srgbClr val="202C8F"/>
              </a:solidFill>
              <a:latin typeface="Verdana" panose="020B0604030504040204" pitchFamily="34" charset="0"/>
              <a:ea typeface="Verdana" panose="020B0604030504040204" pitchFamily="34" charset="0"/>
            </a:endParaRPr>
          </a:p>
          <a:p>
            <a:pPr algn="l"/>
            <a:endParaRPr lang="en-US" sz="1600" i="0" u="none" strike="noStrike" baseline="0" dirty="0">
              <a:solidFill>
                <a:srgbClr val="202C8F"/>
              </a:solidFill>
              <a:latin typeface="Verdana" panose="020B0604030504040204" pitchFamily="34" charset="0"/>
              <a:ea typeface="Verdana" panose="020B0604030504040204" pitchFamily="34" charset="0"/>
            </a:endParaRPr>
          </a:p>
          <a:p>
            <a:pPr algn="just"/>
            <a:r>
              <a:rPr lang="en-GB" sz="1400" b="0" i="0" u="none" strike="noStrike" baseline="0" dirty="0">
                <a:solidFill>
                  <a:srgbClr val="202C8F"/>
                </a:solidFill>
                <a:latin typeface="Verdana" panose="020B0604030504040204" pitchFamily="34" charset="0"/>
                <a:ea typeface="Verdana" panose="020B0604030504040204" pitchFamily="34" charset="0"/>
              </a:rPr>
              <a:t>Share of Low Cost Carriers in total European IFR flights (%)</a:t>
            </a:r>
            <a:endParaRPr lang="en-GB" sz="1400" dirty="0">
              <a:solidFill>
                <a:srgbClr val="202C8F"/>
              </a:solidFill>
              <a:latin typeface="Verdana" panose="020B0604030504040204" pitchFamily="34" charset="0"/>
              <a:ea typeface="Verdana" panose="020B0604030504040204" pitchFamily="34" charset="0"/>
            </a:endParaRPr>
          </a:p>
          <a:p>
            <a:pPr algn="just"/>
            <a:endParaRPr lang="en-GB" sz="1400" b="0" i="0" u="none" strike="noStrike" baseline="0" dirty="0">
              <a:solidFill>
                <a:srgbClr val="202C8F"/>
              </a:solidFill>
              <a:latin typeface="Verdana" panose="020B0604030504040204" pitchFamily="34" charset="0"/>
              <a:ea typeface="Verdana" panose="020B0604030504040204" pitchFamily="34" charset="0"/>
            </a:endParaRPr>
          </a:p>
          <a:p>
            <a:pPr algn="just"/>
            <a:r>
              <a:rPr lang="en-GB" sz="1400" b="0" i="0" u="none" strike="noStrike" baseline="0" dirty="0">
                <a:solidFill>
                  <a:srgbClr val="202C8F"/>
                </a:solidFill>
                <a:latin typeface="Verdana" panose="020B0604030504040204" pitchFamily="34" charset="0"/>
                <a:ea typeface="Verdana" panose="020B0604030504040204" pitchFamily="34" charset="0"/>
              </a:rPr>
              <a:t>Airline Group January-September 2022	Avg. daily flight (2022)% of operated flights in Europe (2022)	</a:t>
            </a:r>
          </a:p>
          <a:p>
            <a:endParaRPr lang="en-US" sz="1400" b="0" i="0" u="none" strike="noStrike" baseline="0" dirty="0">
              <a:solidFill>
                <a:srgbClr val="202C8F"/>
              </a:solidFill>
              <a:latin typeface="Verdana" panose="020B0604030504040204" pitchFamily="34" charset="0"/>
              <a:ea typeface="Verdana" panose="020B0604030504040204" pitchFamily="34" charset="0"/>
            </a:endParaRPr>
          </a:p>
          <a:p>
            <a:r>
              <a:rPr lang="en-US" sz="1400" b="0" i="0" u="none" strike="noStrike" baseline="0" dirty="0">
                <a:solidFill>
                  <a:srgbClr val="202C8F"/>
                </a:solidFill>
                <a:highlight>
                  <a:srgbClr val="FFFF00"/>
                </a:highlight>
                <a:latin typeface="Verdana" panose="020B0604030504040204" pitchFamily="34" charset="0"/>
                <a:ea typeface="Verdana" panose="020B0604030504040204" pitchFamily="34" charset="0"/>
              </a:rPr>
              <a:t>1</a:t>
            </a:r>
            <a:r>
              <a:rPr lang="en-US" sz="1400" i="0" u="none" strike="noStrike" baseline="0" dirty="0">
                <a:solidFill>
                  <a:srgbClr val="202C8F"/>
                </a:solidFill>
                <a:highlight>
                  <a:srgbClr val="FFFF00"/>
                </a:highlight>
                <a:latin typeface="Verdana" panose="020B0604030504040204" pitchFamily="34" charset="0"/>
                <a:ea typeface="Verdana" panose="020B0604030504040204" pitchFamily="34" charset="0"/>
              </a:rPr>
              <a:t>. Ryanair Group</a:t>
            </a:r>
            <a:r>
              <a:rPr lang="en-US" sz="1400" i="0" u="none" strike="noStrike" baseline="0" dirty="0">
                <a:solidFill>
                  <a:srgbClr val="202C8F"/>
                </a:solidFill>
                <a:latin typeface="Verdana" panose="020B0604030504040204" pitchFamily="34" charset="0"/>
                <a:ea typeface="Verdana" panose="020B0604030504040204" pitchFamily="34" charset="0"/>
              </a:rPr>
              <a:t>	2,584	10.1%	</a:t>
            </a:r>
          </a:p>
          <a:p>
            <a:r>
              <a:rPr lang="en-US" sz="1400" i="0" u="none" strike="noStrike" baseline="0" dirty="0">
                <a:solidFill>
                  <a:srgbClr val="202C8F"/>
                </a:solidFill>
                <a:highlight>
                  <a:srgbClr val="FFFF00"/>
                </a:highlight>
                <a:latin typeface="Verdana" panose="020B0604030504040204" pitchFamily="34" charset="0"/>
                <a:ea typeface="Verdana" panose="020B0604030504040204" pitchFamily="34" charset="0"/>
              </a:rPr>
              <a:t>2. easyJet Group</a:t>
            </a:r>
            <a:r>
              <a:rPr lang="en-US" sz="1400" i="0" u="none" strike="noStrike" baseline="0" dirty="0">
                <a:solidFill>
                  <a:srgbClr val="202C8F"/>
                </a:solidFill>
                <a:latin typeface="Verdana" panose="020B0604030504040204" pitchFamily="34" charset="0"/>
                <a:ea typeface="Verdana" panose="020B0604030504040204" pitchFamily="34" charset="0"/>
              </a:rPr>
              <a:t>	1,367	5.3%	</a:t>
            </a:r>
          </a:p>
          <a:p>
            <a:pPr marR="2380"/>
            <a:r>
              <a:rPr lang="en-US" sz="1400" i="0" u="none" strike="noStrike" baseline="0" dirty="0">
                <a:solidFill>
                  <a:srgbClr val="202C8F"/>
                </a:solidFill>
                <a:latin typeface="Verdana" panose="020B0604030504040204" pitchFamily="34" charset="0"/>
                <a:ea typeface="Verdana" panose="020B0604030504040204" pitchFamily="34" charset="0"/>
              </a:rPr>
              <a:t>3. Turkish Airlines	1,253	4.9%	</a:t>
            </a:r>
          </a:p>
          <a:p>
            <a:pPr marR="2380"/>
            <a:r>
              <a:rPr lang="en-US" sz="1400" i="0" u="none" strike="noStrike" baseline="0" dirty="0">
                <a:solidFill>
                  <a:srgbClr val="202C8F"/>
                </a:solidFill>
                <a:latin typeface="Verdana" panose="020B0604030504040204" pitchFamily="34" charset="0"/>
                <a:ea typeface="Verdana" panose="020B0604030504040204" pitchFamily="34" charset="0"/>
              </a:rPr>
              <a:t>4. Lufthansa Airlines 1,046    </a:t>
            </a:r>
            <a:r>
              <a:rPr lang="en-US" sz="1400" dirty="0">
                <a:solidFill>
                  <a:srgbClr val="202C8F"/>
                </a:solidFill>
                <a:latin typeface="Verdana" panose="020B0604030504040204" pitchFamily="34" charset="0"/>
                <a:ea typeface="Verdana" panose="020B0604030504040204" pitchFamily="34" charset="0"/>
              </a:rPr>
              <a:t> </a:t>
            </a:r>
            <a:r>
              <a:rPr lang="en-US" sz="1400" i="0" u="none" strike="noStrike" baseline="0" dirty="0">
                <a:solidFill>
                  <a:srgbClr val="202C8F"/>
                </a:solidFill>
                <a:latin typeface="Verdana" panose="020B0604030504040204" pitchFamily="34" charset="0"/>
                <a:ea typeface="Verdana" panose="020B0604030504040204" pitchFamily="34" charset="0"/>
              </a:rPr>
              <a:t>4.1%	</a:t>
            </a:r>
          </a:p>
          <a:p>
            <a:pPr marR="2380"/>
            <a:r>
              <a:rPr lang="en-GB" sz="1400" i="0" u="none" strike="noStrike" baseline="0" dirty="0">
                <a:solidFill>
                  <a:srgbClr val="202C8F"/>
                </a:solidFill>
                <a:latin typeface="Verdana" panose="020B0604030504040204" pitchFamily="34" charset="0"/>
                <a:ea typeface="Verdana" panose="020B0604030504040204" pitchFamily="34" charset="0"/>
              </a:rPr>
              <a:t>5. Air France Group	945	3.7%	</a:t>
            </a:r>
          </a:p>
          <a:p>
            <a:pPr marR="2380"/>
            <a:r>
              <a:rPr lang="en-US" sz="1400" i="0" u="none" strike="noStrike" baseline="0" dirty="0">
                <a:solidFill>
                  <a:srgbClr val="202C8F"/>
                </a:solidFill>
                <a:latin typeface="Verdana" panose="020B0604030504040204" pitchFamily="34" charset="0"/>
                <a:ea typeface="Verdana" panose="020B0604030504040204" pitchFamily="34" charset="0"/>
              </a:rPr>
              <a:t>6. KLM Group	716	2.8%	</a:t>
            </a:r>
          </a:p>
          <a:p>
            <a:pPr marR="2380"/>
            <a:r>
              <a:rPr lang="en-GB" sz="1400" i="0" u="none" strike="noStrike" baseline="0" dirty="0">
                <a:solidFill>
                  <a:srgbClr val="202C8F"/>
                </a:solidFill>
                <a:highlight>
                  <a:srgbClr val="FFFF00"/>
                </a:highlight>
                <a:latin typeface="Verdana" panose="020B0604030504040204" pitchFamily="34" charset="0"/>
                <a:ea typeface="Verdana" panose="020B0604030504040204" pitchFamily="34" charset="0"/>
              </a:rPr>
              <a:t>7. Wizz Air Group</a:t>
            </a:r>
            <a:r>
              <a:rPr lang="en-GB" sz="1400" i="0" u="none" strike="noStrike" baseline="0" dirty="0">
                <a:solidFill>
                  <a:srgbClr val="202C8F"/>
                </a:solidFill>
                <a:latin typeface="Verdana" panose="020B0604030504040204" pitchFamily="34" charset="0"/>
                <a:ea typeface="Verdana" panose="020B0604030504040204" pitchFamily="34" charset="0"/>
              </a:rPr>
              <a:t>	660	2.6%	</a:t>
            </a:r>
          </a:p>
          <a:p>
            <a:pPr marR="2380"/>
            <a:r>
              <a:rPr lang="en-GB" sz="1400" i="0" u="none" strike="noStrike" baseline="0" dirty="0">
                <a:solidFill>
                  <a:srgbClr val="202C8F"/>
                </a:solidFill>
                <a:latin typeface="Verdana" panose="020B0604030504040204" pitchFamily="34" charset="0"/>
                <a:ea typeface="Verdana" panose="020B0604030504040204" pitchFamily="34" charset="0"/>
              </a:rPr>
              <a:t>8. British Airways Group 626	2.4%	</a:t>
            </a:r>
          </a:p>
          <a:p>
            <a:pPr marR="2380"/>
            <a:r>
              <a:rPr lang="en-US" sz="1400" i="0" u="none" strike="noStrike" baseline="0" dirty="0">
                <a:solidFill>
                  <a:srgbClr val="202C8F"/>
                </a:solidFill>
                <a:latin typeface="Verdana" panose="020B0604030504040204" pitchFamily="34" charset="0"/>
                <a:ea typeface="Verdana" panose="020B0604030504040204" pitchFamily="34" charset="0"/>
              </a:rPr>
              <a:t>               </a:t>
            </a:r>
            <a:r>
              <a:rPr lang="en-US" sz="1400" i="0" u="none" strike="noStrike" baseline="0" dirty="0">
                <a:solidFill>
                  <a:srgbClr val="202C8F"/>
                </a:solidFill>
                <a:highlight>
                  <a:srgbClr val="FFFF00"/>
                </a:highlight>
                <a:latin typeface="Verdana" panose="020B0604030504040204" pitchFamily="34" charset="0"/>
                <a:ea typeface="Verdana" panose="020B0604030504040204" pitchFamily="34" charset="0"/>
              </a:rPr>
              <a:t>9. Vueling</a:t>
            </a:r>
            <a:r>
              <a:rPr lang="en-US" sz="1400" i="0" u="none" strike="noStrike" baseline="0" dirty="0">
                <a:solidFill>
                  <a:srgbClr val="202C8F"/>
                </a:solidFill>
                <a:latin typeface="Verdana" panose="020B0604030504040204" pitchFamily="34" charset="0"/>
                <a:ea typeface="Verdana" panose="020B0604030504040204" pitchFamily="34" charset="0"/>
              </a:rPr>
              <a:t>	               547	       2.1%	</a:t>
            </a:r>
          </a:p>
          <a:p>
            <a:pPr marR="2380"/>
            <a:r>
              <a:rPr lang="en-US" sz="1400" i="0" u="none" strike="noStrike" baseline="0" dirty="0">
                <a:solidFill>
                  <a:srgbClr val="202C8F"/>
                </a:solidFill>
                <a:latin typeface="Verdana" panose="020B0604030504040204" pitchFamily="34" charset="0"/>
                <a:ea typeface="Verdana" panose="020B0604030504040204" pitchFamily="34" charset="0"/>
              </a:rPr>
              <a:t>10. SAS Group	520	2.0%	</a:t>
            </a:r>
          </a:p>
          <a:p>
            <a:pPr marR="2380"/>
            <a:r>
              <a:rPr lang="en-US" sz="1400" i="0" u="none" strike="noStrike" baseline="0" dirty="0">
                <a:solidFill>
                  <a:srgbClr val="202C8F"/>
                </a:solidFill>
                <a:highlight>
                  <a:srgbClr val="FFFF00"/>
                </a:highlight>
                <a:latin typeface="Verdana" panose="020B0604030504040204" pitchFamily="34" charset="0"/>
                <a:ea typeface="Verdana" panose="020B0604030504040204" pitchFamily="34" charset="0"/>
              </a:rPr>
              <a:t>11. </a:t>
            </a:r>
            <a:r>
              <a:rPr lang="en-US" sz="1400" i="0" u="none" strike="noStrike" baseline="0" dirty="0" err="1">
                <a:solidFill>
                  <a:srgbClr val="202C8F"/>
                </a:solidFill>
                <a:highlight>
                  <a:srgbClr val="FFFF00"/>
                </a:highlight>
                <a:latin typeface="Verdana" panose="020B0604030504040204" pitchFamily="34" charset="0"/>
                <a:ea typeface="Verdana" panose="020B0604030504040204" pitchFamily="34" charset="0"/>
              </a:rPr>
              <a:t>Eurowings</a:t>
            </a:r>
            <a:r>
              <a:rPr lang="en-US" sz="1400" i="0" u="none" strike="noStrike" baseline="0" dirty="0">
                <a:solidFill>
                  <a:srgbClr val="202C8F"/>
                </a:solidFill>
                <a:highlight>
                  <a:srgbClr val="FFFF00"/>
                </a:highlight>
                <a:latin typeface="Verdana" panose="020B0604030504040204" pitchFamily="34" charset="0"/>
                <a:ea typeface="Verdana" panose="020B0604030504040204" pitchFamily="34" charset="0"/>
              </a:rPr>
              <a:t> Group </a:t>
            </a:r>
            <a:r>
              <a:rPr lang="en-US" sz="1400" i="0" u="none" strike="noStrike" baseline="0" dirty="0">
                <a:solidFill>
                  <a:srgbClr val="202C8F"/>
                </a:solidFill>
                <a:latin typeface="Verdana" panose="020B0604030504040204" pitchFamily="34" charset="0"/>
                <a:ea typeface="Verdana" panose="020B0604030504040204" pitchFamily="34" charset="0"/>
              </a:rPr>
              <a:t>430	1.7%	</a:t>
            </a:r>
          </a:p>
          <a:p>
            <a:pPr marR="2380"/>
            <a:r>
              <a:rPr lang="en-US" sz="1400" i="0" u="none" strike="noStrike" baseline="0" dirty="0">
                <a:solidFill>
                  <a:srgbClr val="202C8F"/>
                </a:solidFill>
                <a:latin typeface="Verdana" panose="020B0604030504040204" pitchFamily="34" charset="0"/>
                <a:ea typeface="Verdana" panose="020B0604030504040204" pitchFamily="34" charset="0"/>
              </a:rPr>
              <a:t>12. </a:t>
            </a:r>
            <a:r>
              <a:rPr lang="en-US" sz="1400" i="0" u="none" strike="noStrike" baseline="0" dirty="0">
                <a:solidFill>
                  <a:srgbClr val="202C8F"/>
                </a:solidFill>
                <a:highlight>
                  <a:srgbClr val="FFFF00"/>
                </a:highlight>
                <a:latin typeface="Verdana" panose="020B0604030504040204" pitchFamily="34" charset="0"/>
                <a:ea typeface="Verdana" panose="020B0604030504040204" pitchFamily="34" charset="0"/>
              </a:rPr>
              <a:t>Pegasus</a:t>
            </a:r>
            <a:r>
              <a:rPr lang="en-US" sz="1400" i="0" u="none" strike="noStrike" baseline="0" dirty="0">
                <a:solidFill>
                  <a:srgbClr val="202C8F"/>
                </a:solidFill>
                <a:latin typeface="Verdana" panose="020B0604030504040204" pitchFamily="34" charset="0"/>
                <a:ea typeface="Verdana" panose="020B0604030504040204" pitchFamily="34" charset="0"/>
              </a:rPr>
              <a:t>	       423	      1.7%	</a:t>
            </a:r>
          </a:p>
          <a:p>
            <a:pPr marR="2380"/>
            <a:r>
              <a:rPr lang="en-US" sz="1400" i="0" u="none" strike="noStrike" baseline="0" dirty="0">
                <a:solidFill>
                  <a:srgbClr val="202C8F"/>
                </a:solidFill>
                <a:highlight>
                  <a:srgbClr val="FFFF00"/>
                </a:highlight>
                <a:latin typeface="Verdana" panose="020B0604030504040204" pitchFamily="34" charset="0"/>
                <a:ea typeface="Verdana" panose="020B0604030504040204" pitchFamily="34" charset="0"/>
              </a:rPr>
              <a:t>13. TUI Group</a:t>
            </a:r>
            <a:r>
              <a:rPr lang="en-US" sz="1400" i="0" u="none" strike="noStrike" baseline="0" dirty="0">
                <a:solidFill>
                  <a:srgbClr val="202C8F"/>
                </a:solidFill>
                <a:latin typeface="Verdana" panose="020B0604030504040204" pitchFamily="34" charset="0"/>
                <a:ea typeface="Verdana" panose="020B0604030504040204" pitchFamily="34" charset="0"/>
              </a:rPr>
              <a:t>	383	1.5%	</a:t>
            </a:r>
          </a:p>
          <a:p>
            <a:pPr marR="2380"/>
            <a:r>
              <a:rPr lang="en-US" sz="1400" i="0" u="none" strike="noStrike" baseline="0" dirty="0">
                <a:solidFill>
                  <a:srgbClr val="202C8F"/>
                </a:solidFill>
                <a:latin typeface="Verdana" panose="020B0604030504040204" pitchFamily="34" charset="0"/>
                <a:ea typeface="Verdana" panose="020B0604030504040204" pitchFamily="34" charset="0"/>
              </a:rPr>
              <a:t>       </a:t>
            </a:r>
            <a:r>
              <a:rPr lang="en-US" sz="1400" i="0" u="none" strike="noStrike" baseline="0" dirty="0">
                <a:solidFill>
                  <a:srgbClr val="202C8F"/>
                </a:solidFill>
                <a:highlight>
                  <a:srgbClr val="FFFF00"/>
                </a:highlight>
                <a:latin typeface="Verdana" panose="020B0604030504040204" pitchFamily="34" charset="0"/>
                <a:ea typeface="Verdana" panose="020B0604030504040204" pitchFamily="34" charset="0"/>
              </a:rPr>
              <a:t>14. Norwegian Group</a:t>
            </a:r>
            <a:r>
              <a:rPr lang="en-US" sz="1400" i="0" u="none" strike="noStrike" baseline="0" dirty="0">
                <a:solidFill>
                  <a:srgbClr val="202C8F"/>
                </a:solidFill>
                <a:latin typeface="Verdana" panose="020B0604030504040204" pitchFamily="34" charset="0"/>
                <a:ea typeface="Verdana" panose="020B0604030504040204" pitchFamily="34" charset="0"/>
              </a:rPr>
              <a:t>	341	1.3%	</a:t>
            </a:r>
          </a:p>
          <a:p>
            <a:pPr marR="2380"/>
            <a:r>
              <a:rPr lang="en-US" sz="1400" i="0" u="none" strike="noStrike" baseline="0" dirty="0">
                <a:solidFill>
                  <a:srgbClr val="202C8F"/>
                </a:solidFill>
                <a:latin typeface="Verdana" panose="020B0604030504040204" pitchFamily="34" charset="0"/>
                <a:ea typeface="Verdana" panose="020B0604030504040204" pitchFamily="34" charset="0"/>
              </a:rPr>
              <a:t>15. SWISS Group	332	1.3%	</a:t>
            </a:r>
          </a:p>
          <a:p>
            <a:endParaRPr lang="en-US" sz="1400" b="0" i="0" u="none" strike="noStrike" baseline="0" dirty="0">
              <a:solidFill>
                <a:srgbClr val="202C8F"/>
              </a:solidFill>
              <a:latin typeface="Verdana" panose="020B0604030504040204" pitchFamily="34" charset="0"/>
              <a:ea typeface="Verdana" panose="020B0604030504040204" pitchFamily="34" charset="0"/>
            </a:endParaRPr>
          </a:p>
          <a:p>
            <a:pPr algn="just"/>
            <a:endParaRPr lang="en-GB" sz="1400" dirty="0">
              <a:solidFill>
                <a:srgbClr val="202C8F"/>
              </a:solidFill>
              <a:latin typeface="Verdana" panose="020B0604030504040204" pitchFamily="34" charset="0"/>
              <a:ea typeface="Verdana" panose="020B0604030504040204" pitchFamily="34" charset="0"/>
            </a:endParaRPr>
          </a:p>
          <a:p>
            <a:endParaRPr lang="en-GB" sz="1400" dirty="0">
              <a:solidFill>
                <a:srgbClr val="202C8F"/>
              </a:solidFill>
              <a:latin typeface="Verdana" panose="020B0604030504040204" pitchFamily="34" charset="0"/>
              <a:ea typeface="Verdana" panose="020B0604030504040204" pitchFamily="34" charset="0"/>
            </a:endParaRPr>
          </a:p>
          <a:p>
            <a:pPr algn="just"/>
            <a:endParaRPr lang="en-GB" sz="1400" b="0" i="0" u="none" strike="noStrike" baseline="0" dirty="0">
              <a:solidFill>
                <a:srgbClr val="202C8F"/>
              </a:solidFill>
              <a:latin typeface="Verdana" panose="020B0604030504040204" pitchFamily="34" charset="0"/>
              <a:ea typeface="Verdana" panose="020B0604030504040204" pitchFamily="34" charset="0"/>
            </a:endParaRPr>
          </a:p>
          <a:p>
            <a:pPr algn="r"/>
            <a:r>
              <a:rPr lang="en-GB" sz="1400" i="1" dirty="0">
                <a:solidFill>
                  <a:srgbClr val="202C8F"/>
                </a:solidFill>
                <a:latin typeface="Verdana" panose="020B0604030504040204" pitchFamily="34" charset="0"/>
                <a:ea typeface="Verdana" panose="020B0604030504040204" pitchFamily="34" charset="0"/>
              </a:rPr>
              <a:t>Source: Eurocontrol (with permission)</a:t>
            </a:r>
            <a:endParaRPr lang="LID4096" sz="1400" i="1" dirty="0">
              <a:solidFill>
                <a:srgbClr val="202C8F"/>
              </a:solidFill>
              <a:latin typeface="Verdana" panose="020B0604030504040204" pitchFamily="34" charset="0"/>
              <a:ea typeface="Verdana" panose="020B0604030504040204" pitchFamily="34" charset="0"/>
            </a:endParaRPr>
          </a:p>
        </p:txBody>
      </p:sp>
      <p:pic>
        <p:nvPicPr>
          <p:cNvPr id="4" name="Image 12">
            <a:extLst>
              <a:ext uri="{FF2B5EF4-FFF2-40B4-BE49-F238E27FC236}">
                <a16:creationId xmlns:a16="http://schemas.microsoft.com/office/drawing/2014/main" id="{BB14368C-4A61-44B3-B73D-D6D4BAD9CA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5" name="Image 12">
            <a:extLst>
              <a:ext uri="{FF2B5EF4-FFF2-40B4-BE49-F238E27FC236}">
                <a16:creationId xmlns:a16="http://schemas.microsoft.com/office/drawing/2014/main" id="{2CEB1647-23D7-47C6-9667-7F213F155E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11901627" y="-7698"/>
            <a:ext cx="290373" cy="6873396"/>
          </a:xfrm>
          <a:prstGeom prst="rect">
            <a:avLst/>
          </a:prstGeom>
          <a:noFill/>
          <a:ln>
            <a:noFill/>
          </a:ln>
        </p:spPr>
      </p:pic>
      <p:pic>
        <p:nvPicPr>
          <p:cNvPr id="6" name="Image 13">
            <a:extLst>
              <a:ext uri="{FF2B5EF4-FFF2-40B4-BE49-F238E27FC236}">
                <a16:creationId xmlns:a16="http://schemas.microsoft.com/office/drawing/2014/main" id="{8841F54B-D397-4C01-9BB9-6D561A4FD0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39270" y="686129"/>
            <a:ext cx="163904" cy="12173435"/>
          </a:xfrm>
          <a:prstGeom prst="rect">
            <a:avLst/>
          </a:prstGeom>
          <a:noFill/>
          <a:ln>
            <a:noFill/>
          </a:ln>
        </p:spPr>
      </p:pic>
      <p:pic>
        <p:nvPicPr>
          <p:cNvPr id="7" name="Image 13">
            <a:extLst>
              <a:ext uri="{FF2B5EF4-FFF2-40B4-BE49-F238E27FC236}">
                <a16:creationId xmlns:a16="http://schemas.microsoft.com/office/drawing/2014/main" id="{58C0F945-5A25-412F-810A-324CE84A24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995284" y="-6023364"/>
            <a:ext cx="163904" cy="12173435"/>
          </a:xfrm>
          <a:prstGeom prst="rect">
            <a:avLst/>
          </a:prstGeom>
          <a:noFill/>
          <a:ln>
            <a:noFill/>
          </a:ln>
        </p:spPr>
      </p:pic>
    </p:spTree>
    <p:extLst>
      <p:ext uri="{BB962C8B-B14F-4D97-AF65-F5344CB8AC3E}">
        <p14:creationId xmlns:p14="http://schemas.microsoft.com/office/powerpoint/2010/main" val="289107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C70E-0531-33C4-D4D9-6D54C7CD76E4}"/>
              </a:ext>
            </a:extLst>
          </p:cNvPr>
          <p:cNvSpPr>
            <a:spLocks noGrp="1"/>
          </p:cNvSpPr>
          <p:nvPr>
            <p:ph type="title"/>
          </p:nvPr>
        </p:nvSpPr>
        <p:spPr>
          <a:xfrm>
            <a:off x="0" y="0"/>
            <a:ext cx="5878286" cy="587829"/>
          </a:xfrm>
        </p:spPr>
        <p:txBody>
          <a:bodyPr/>
          <a:lstStyle/>
          <a:p>
            <a:pPr algn="just"/>
            <a:r>
              <a:rPr lang="en-US" sz="1600" b="0" dirty="0">
                <a:latin typeface="Verdana" panose="020B0604030504040204" pitchFamily="34" charset="0"/>
                <a:ea typeface="Verdana" panose="020B0604030504040204" pitchFamily="34" charset="0"/>
                <a:cs typeface="Tahoma" panose="020B0604030504040204" pitchFamily="34" charset="0"/>
              </a:rPr>
              <a:t>3. </a:t>
            </a:r>
            <a:r>
              <a:rPr lang="en-US" sz="1600" b="0" cap="none" dirty="0">
                <a:latin typeface="Verdana" panose="020B0604030504040204" pitchFamily="34" charset="0"/>
                <a:ea typeface="Verdana" panose="020B0604030504040204" pitchFamily="34" charset="0"/>
                <a:cs typeface="Tahoma" panose="020B0604030504040204" pitchFamily="34" charset="0"/>
              </a:rPr>
              <a:t>The European Union (EU) Experience</a:t>
            </a:r>
            <a:br>
              <a:rPr lang="en-US" sz="1600" dirty="0">
                <a:latin typeface="Verdana" panose="020B0604030504040204" pitchFamily="34" charset="0"/>
                <a:ea typeface="Verdana" panose="020B0604030504040204" pitchFamily="34" charset="0"/>
                <a:cs typeface="Tahoma" panose="020B0604030504040204" pitchFamily="34" charset="0"/>
              </a:rPr>
            </a:br>
            <a:endParaRPr lang="LID4096" sz="1600" dirty="0">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2B2379C9-DC8E-30F6-6C0A-A22361F0558D}"/>
              </a:ext>
            </a:extLst>
          </p:cNvPr>
          <p:cNvSpPr>
            <a:spLocks noGrp="1"/>
          </p:cNvSpPr>
          <p:nvPr>
            <p:ph type="body" idx="1"/>
          </p:nvPr>
        </p:nvSpPr>
        <p:spPr>
          <a:xfrm>
            <a:off x="1390261" y="671803"/>
            <a:ext cx="8490857" cy="5617029"/>
          </a:xfrm>
        </p:spPr>
        <p:txBody>
          <a:bodyPr/>
          <a:lstStyle/>
          <a:p>
            <a:pPr algn="just"/>
            <a:endParaRPr lang="LID4096" sz="1400"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FC588566-506C-3292-4A38-4E4B0E0CA87B}"/>
              </a:ext>
            </a:extLst>
          </p:cNvPr>
          <p:cNvPicPr>
            <a:picLocks noChangeAspect="1"/>
          </p:cNvPicPr>
          <p:nvPr/>
        </p:nvPicPr>
        <p:blipFill>
          <a:blip r:embed="rId2"/>
          <a:stretch>
            <a:fillRect/>
          </a:stretch>
        </p:blipFill>
        <p:spPr>
          <a:xfrm>
            <a:off x="0" y="346230"/>
            <a:ext cx="12191999" cy="6511770"/>
          </a:xfrm>
          <a:prstGeom prst="rect">
            <a:avLst/>
          </a:prstGeom>
        </p:spPr>
      </p:pic>
    </p:spTree>
    <p:extLst>
      <p:ext uri="{BB962C8B-B14F-4D97-AF65-F5344CB8AC3E}">
        <p14:creationId xmlns:p14="http://schemas.microsoft.com/office/powerpoint/2010/main" val="356890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C04E199-2489-421A-AEFD-B04F7F6ED5D3}"/>
              </a:ext>
            </a:extLst>
          </p:cNvPr>
          <p:cNvSpPr>
            <a:spLocks noGrp="1"/>
          </p:cNvSpPr>
          <p:nvPr>
            <p:ph type="title"/>
          </p:nvPr>
        </p:nvSpPr>
        <p:spPr>
          <a:xfrm>
            <a:off x="3403600" y="1"/>
            <a:ext cx="8788399" cy="573122"/>
          </a:xfrm>
          <a:solidFill>
            <a:srgbClr val="247059"/>
          </a:solidFill>
          <a:ln>
            <a:solidFill>
              <a:schemeClr val="accent1"/>
            </a:solidFill>
          </a:ln>
        </p:spPr>
        <p:txBody>
          <a:bodyPr>
            <a:normAutofit/>
          </a:bodyPr>
          <a:lstStyle/>
          <a:p>
            <a:pPr algn="ctr" defTabSz="914377"/>
            <a:r>
              <a:rPr lang="en-US" sz="2400" spc="300" dirty="0">
                <a:solidFill>
                  <a:schemeClr val="bg1"/>
                </a:solidFill>
                <a:latin typeface="Arial Black" panose="020B0A04020102020204" pitchFamily="34" charset="0"/>
                <a:cs typeface="Aharoni" panose="02010803020104030203" pitchFamily="2" charset="-79"/>
              </a:rPr>
              <a:t>SAATM PILOT IMPLEMENTATION PROJECT</a:t>
            </a:r>
          </a:p>
        </p:txBody>
      </p:sp>
      <p:sp>
        <p:nvSpPr>
          <p:cNvPr id="18" name="Freeform: Shape 17">
            <a:extLst>
              <a:ext uri="{FF2B5EF4-FFF2-40B4-BE49-F238E27FC236}">
                <a16:creationId xmlns:a16="http://schemas.microsoft.com/office/drawing/2014/main" id="{D9C8049A-15FA-46D3-8FAD-3427E9CC680F}"/>
              </a:ext>
            </a:extLst>
          </p:cNvPr>
          <p:cNvSpPr/>
          <p:nvPr/>
        </p:nvSpPr>
        <p:spPr>
          <a:xfrm>
            <a:off x="597396" y="6851251"/>
            <a:ext cx="2658637" cy="12540"/>
          </a:xfrm>
          <a:custGeom>
            <a:avLst/>
            <a:gdLst>
              <a:gd name="connsiteX0" fmla="*/ 0 w 2865081"/>
              <a:gd name="connsiteY0" fmla="*/ 0 h 13514"/>
              <a:gd name="connsiteX1" fmla="*/ 2865082 w 2865081"/>
              <a:gd name="connsiteY1" fmla="*/ 0 h 13514"/>
              <a:gd name="connsiteX2" fmla="*/ 2865082 w 2865081"/>
              <a:gd name="connsiteY2" fmla="*/ 0 h 13514"/>
              <a:gd name="connsiteX3" fmla="*/ 0 w 2865081"/>
              <a:gd name="connsiteY3" fmla="*/ 0 h 13514"/>
            </a:gdLst>
            <a:ahLst/>
            <a:cxnLst>
              <a:cxn ang="0">
                <a:pos x="connsiteX0" y="connsiteY0"/>
              </a:cxn>
              <a:cxn ang="0">
                <a:pos x="connsiteX1" y="connsiteY1"/>
              </a:cxn>
              <a:cxn ang="0">
                <a:pos x="connsiteX2" y="connsiteY2"/>
              </a:cxn>
              <a:cxn ang="0">
                <a:pos x="connsiteX3" y="connsiteY3"/>
              </a:cxn>
            </a:cxnLst>
            <a:rect l="l" t="t" r="r" b="b"/>
            <a:pathLst>
              <a:path w="2865081" h="13514">
                <a:moveTo>
                  <a:pt x="0" y="0"/>
                </a:moveTo>
                <a:lnTo>
                  <a:pt x="2865082" y="0"/>
                </a:lnTo>
                <a:lnTo>
                  <a:pt x="2865082" y="0"/>
                </a:lnTo>
                <a:lnTo>
                  <a:pt x="0" y="0"/>
                </a:lnTo>
                <a:close/>
              </a:path>
            </a:pathLst>
          </a:custGeom>
          <a:solidFill>
            <a:srgbClr val="034B79"/>
          </a:solidFill>
          <a:ln w="135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42" name="Freeform: Shape 41">
            <a:extLst>
              <a:ext uri="{FF2B5EF4-FFF2-40B4-BE49-F238E27FC236}">
                <a16:creationId xmlns:a16="http://schemas.microsoft.com/office/drawing/2014/main" id="{501DCDFE-85EA-4445-812A-A294679DA1F4}"/>
              </a:ext>
            </a:extLst>
          </p:cNvPr>
          <p:cNvSpPr/>
          <p:nvPr/>
        </p:nvSpPr>
        <p:spPr>
          <a:xfrm>
            <a:off x="596141" y="4160943"/>
            <a:ext cx="3671059" cy="1431271"/>
          </a:xfrm>
          <a:custGeom>
            <a:avLst/>
            <a:gdLst>
              <a:gd name="connsiteX0" fmla="*/ 0 w 4778328"/>
              <a:gd name="connsiteY0" fmla="*/ 2009611 h 2009611"/>
              <a:gd name="connsiteX1" fmla="*/ 1712292 w 4778328"/>
              <a:gd name="connsiteY1" fmla="*/ 2009611 h 2009611"/>
              <a:gd name="connsiteX2" fmla="*/ 2544787 w 4778328"/>
              <a:gd name="connsiteY2" fmla="*/ 2009611 h 2009611"/>
              <a:gd name="connsiteX3" fmla="*/ 2865082 w 4778328"/>
              <a:gd name="connsiteY3" fmla="*/ 2009611 h 2009611"/>
              <a:gd name="connsiteX4" fmla="*/ 3036716 w 4778328"/>
              <a:gd name="connsiteY4" fmla="*/ 1729860 h 2009611"/>
              <a:gd name="connsiteX5" fmla="*/ 3166456 w 4778328"/>
              <a:gd name="connsiteY5" fmla="*/ 1575795 h 2009611"/>
              <a:gd name="connsiteX6" fmla="*/ 3663791 w 4778328"/>
              <a:gd name="connsiteY6" fmla="*/ 986561 h 2009611"/>
              <a:gd name="connsiteX7" fmla="*/ 4498989 w 4778328"/>
              <a:gd name="connsiteY7" fmla="*/ 936557 h 2009611"/>
              <a:gd name="connsiteX8" fmla="*/ 4588185 w 4778328"/>
              <a:gd name="connsiteY8" fmla="*/ 913583 h 2009611"/>
              <a:gd name="connsiteX9" fmla="*/ 4665218 w 4778328"/>
              <a:gd name="connsiteY9" fmla="*/ 850064 h 2009611"/>
              <a:gd name="connsiteX10" fmla="*/ 4739548 w 4778328"/>
              <a:gd name="connsiteY10" fmla="*/ 435168 h 2009611"/>
              <a:gd name="connsiteX11" fmla="*/ 4655758 w 4778328"/>
              <a:gd name="connsiteY11" fmla="*/ 216233 h 2009611"/>
              <a:gd name="connsiteX12" fmla="*/ 4707113 w 4778328"/>
              <a:gd name="connsiteY12" fmla="*/ 75681 h 2009611"/>
              <a:gd name="connsiteX13" fmla="*/ 4717925 w 4778328"/>
              <a:gd name="connsiteY13" fmla="*/ 0 h 2009611"/>
              <a:gd name="connsiteX14" fmla="*/ 636535 w 4778328"/>
              <a:gd name="connsiteY14" fmla="*/ 0 h 2009611"/>
              <a:gd name="connsiteX15" fmla="*/ 647346 w 4778328"/>
              <a:gd name="connsiteY15" fmla="*/ 479766 h 2009611"/>
              <a:gd name="connsiteX16" fmla="*/ 502741 w 4778328"/>
              <a:gd name="connsiteY16" fmla="*/ 1059539 h 2009611"/>
              <a:gd name="connsiteX17" fmla="*/ 501389 w 4778328"/>
              <a:gd name="connsiteY17" fmla="*/ 1062243 h 2009611"/>
              <a:gd name="connsiteX18" fmla="*/ 501389 w 4778328"/>
              <a:gd name="connsiteY18" fmla="*/ 1063594 h 2009611"/>
              <a:gd name="connsiteX19" fmla="*/ 0 w 4778328"/>
              <a:gd name="connsiteY19" fmla="*/ 2009611 h 200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78328" h="2009611">
                <a:moveTo>
                  <a:pt x="0" y="2009611"/>
                </a:moveTo>
                <a:lnTo>
                  <a:pt x="1712292" y="2009611"/>
                </a:lnTo>
                <a:lnTo>
                  <a:pt x="2544787" y="2009611"/>
                </a:lnTo>
                <a:lnTo>
                  <a:pt x="2865082" y="2009611"/>
                </a:lnTo>
                <a:cubicBezTo>
                  <a:pt x="2913734" y="1910955"/>
                  <a:pt x="2965089" y="1813651"/>
                  <a:pt x="3036716" y="1729860"/>
                </a:cubicBezTo>
                <a:cubicBezTo>
                  <a:pt x="3079963" y="1678505"/>
                  <a:pt x="3131318" y="1632556"/>
                  <a:pt x="3166456" y="1575795"/>
                </a:cubicBezTo>
                <a:cubicBezTo>
                  <a:pt x="3435395" y="1139276"/>
                  <a:pt x="3036716" y="1017645"/>
                  <a:pt x="3663791" y="986561"/>
                </a:cubicBezTo>
                <a:cubicBezTo>
                  <a:pt x="4038143" y="967641"/>
                  <a:pt x="4216535" y="978452"/>
                  <a:pt x="4498989" y="936557"/>
                </a:cubicBezTo>
                <a:cubicBezTo>
                  <a:pt x="4528721" y="932503"/>
                  <a:pt x="4559804" y="927097"/>
                  <a:pt x="4588185" y="913583"/>
                </a:cubicBezTo>
                <a:cubicBezTo>
                  <a:pt x="4617917" y="898717"/>
                  <a:pt x="4643595" y="875742"/>
                  <a:pt x="4665218" y="850064"/>
                </a:cubicBezTo>
                <a:cubicBezTo>
                  <a:pt x="4774685" y="720325"/>
                  <a:pt x="4815229" y="587882"/>
                  <a:pt x="4739548" y="435168"/>
                </a:cubicBezTo>
                <a:cubicBezTo>
                  <a:pt x="4704410" y="363541"/>
                  <a:pt x="4647649" y="294617"/>
                  <a:pt x="4655758" y="216233"/>
                </a:cubicBezTo>
                <a:cubicBezTo>
                  <a:pt x="4661163" y="166229"/>
                  <a:pt x="4690896" y="122982"/>
                  <a:pt x="4707113" y="75681"/>
                </a:cubicBezTo>
                <a:cubicBezTo>
                  <a:pt x="4715222" y="51355"/>
                  <a:pt x="4719276" y="25678"/>
                  <a:pt x="4717925" y="0"/>
                </a:cubicBezTo>
                <a:lnTo>
                  <a:pt x="636535" y="0"/>
                </a:lnTo>
                <a:cubicBezTo>
                  <a:pt x="662212" y="160823"/>
                  <a:pt x="668970" y="321646"/>
                  <a:pt x="647346" y="479766"/>
                </a:cubicBezTo>
                <a:cubicBezTo>
                  <a:pt x="624372" y="585180"/>
                  <a:pt x="573016" y="802763"/>
                  <a:pt x="502741" y="1059539"/>
                </a:cubicBezTo>
                <a:lnTo>
                  <a:pt x="501389" y="1062243"/>
                </a:lnTo>
                <a:lnTo>
                  <a:pt x="501389" y="1063594"/>
                </a:lnTo>
                <a:cubicBezTo>
                  <a:pt x="377056" y="1506871"/>
                  <a:pt x="150011" y="1842031"/>
                  <a:pt x="0" y="2009611"/>
                </a:cubicBezTo>
                <a:close/>
              </a:path>
            </a:pathLst>
          </a:custGeom>
          <a:solidFill>
            <a:srgbClr val="247059"/>
          </a:solidFill>
          <a:ln w="135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62626"/>
              </a:solidFill>
              <a:effectLst/>
              <a:uLnTx/>
              <a:uFillTx/>
              <a:latin typeface="Open Sans"/>
              <a:ea typeface="+mn-ea"/>
              <a:cs typeface="+mn-cs"/>
            </a:endParaRPr>
          </a:p>
        </p:txBody>
      </p:sp>
      <p:grpSp>
        <p:nvGrpSpPr>
          <p:cNvPr id="2" name="Group 1">
            <a:extLst>
              <a:ext uri="{FF2B5EF4-FFF2-40B4-BE49-F238E27FC236}">
                <a16:creationId xmlns:a16="http://schemas.microsoft.com/office/drawing/2014/main" id="{A33A9408-82D3-45B1-9CE6-03397AAAA0C4}"/>
              </a:ext>
            </a:extLst>
          </p:cNvPr>
          <p:cNvGrpSpPr/>
          <p:nvPr/>
        </p:nvGrpSpPr>
        <p:grpSpPr>
          <a:xfrm>
            <a:off x="602412" y="2701281"/>
            <a:ext cx="3946489" cy="1861518"/>
            <a:chOff x="602412" y="3120382"/>
            <a:chExt cx="4766698" cy="2425378"/>
          </a:xfrm>
        </p:grpSpPr>
        <p:sp>
          <p:nvSpPr>
            <p:cNvPr id="43" name="Freeform: Shape 42">
              <a:extLst>
                <a:ext uri="{FF2B5EF4-FFF2-40B4-BE49-F238E27FC236}">
                  <a16:creationId xmlns:a16="http://schemas.microsoft.com/office/drawing/2014/main" id="{DE6DE456-357F-48DE-84E9-5E54FB5CC6AC}"/>
                </a:ext>
              </a:extLst>
            </p:cNvPr>
            <p:cNvSpPr/>
            <p:nvPr/>
          </p:nvSpPr>
          <p:spPr>
            <a:xfrm>
              <a:off x="602412" y="3171798"/>
              <a:ext cx="4766698" cy="2373962"/>
            </a:xfrm>
            <a:custGeom>
              <a:avLst/>
              <a:gdLst>
                <a:gd name="connsiteX0" fmla="*/ 4677381 w 5136833"/>
                <a:gd name="connsiteY0" fmla="*/ 0 h 2558301"/>
                <a:gd name="connsiteX1" fmla="*/ 0 w 5136833"/>
                <a:gd name="connsiteY1" fmla="*/ 0 h 2558301"/>
                <a:gd name="connsiteX2" fmla="*/ 0 w 5136833"/>
                <a:gd name="connsiteY2" fmla="*/ 14866 h 2558301"/>
                <a:gd name="connsiteX3" fmla="*/ 455440 w 5136833"/>
                <a:gd name="connsiteY3" fmla="*/ 1316316 h 2558301"/>
                <a:gd name="connsiteX4" fmla="*/ 639238 w 5136833"/>
                <a:gd name="connsiteY4" fmla="*/ 2012314 h 2558301"/>
                <a:gd name="connsiteX5" fmla="*/ 3075908 w 5136833"/>
                <a:gd name="connsiteY5" fmla="*/ 2012314 h 2558301"/>
                <a:gd name="connsiteX6" fmla="*/ 3284032 w 5136833"/>
                <a:gd name="connsiteY6" fmla="*/ 2285308 h 2558301"/>
                <a:gd name="connsiteX7" fmla="*/ 3492156 w 5136833"/>
                <a:gd name="connsiteY7" fmla="*/ 2558301 h 2558301"/>
                <a:gd name="connsiteX8" fmla="*/ 3700280 w 5136833"/>
                <a:gd name="connsiteY8" fmla="*/ 2285308 h 2558301"/>
                <a:gd name="connsiteX9" fmla="*/ 3908404 w 5136833"/>
                <a:gd name="connsiteY9" fmla="*/ 2012314 h 2558301"/>
                <a:gd name="connsiteX10" fmla="*/ 4707113 w 5136833"/>
                <a:gd name="connsiteY10" fmla="*/ 2012314 h 2558301"/>
                <a:gd name="connsiteX11" fmla="*/ 4642243 w 5136833"/>
                <a:gd name="connsiteY11" fmla="*/ 1782567 h 2558301"/>
                <a:gd name="connsiteX12" fmla="*/ 4647649 w 5136833"/>
                <a:gd name="connsiteY12" fmla="*/ 1771755 h 2558301"/>
                <a:gd name="connsiteX13" fmla="*/ 4808472 w 5136833"/>
                <a:gd name="connsiteY13" fmla="*/ 1521736 h 2558301"/>
                <a:gd name="connsiteX14" fmla="*/ 4763874 w 5136833"/>
                <a:gd name="connsiteY14" fmla="*/ 1373077 h 2558301"/>
                <a:gd name="connsiteX15" fmla="*/ 4770631 w 5136833"/>
                <a:gd name="connsiteY15" fmla="*/ 1346048 h 2558301"/>
                <a:gd name="connsiteX16" fmla="*/ 4808472 w 5136833"/>
                <a:gd name="connsiteY16" fmla="*/ 1337939 h 2558301"/>
                <a:gd name="connsiteX17" fmla="*/ 5126064 w 5136833"/>
                <a:gd name="connsiteY17" fmla="*/ 1193333 h 2558301"/>
                <a:gd name="connsiteX18" fmla="*/ 5100386 w 5136833"/>
                <a:gd name="connsiteY18" fmla="*/ 998724 h 2558301"/>
                <a:gd name="connsiteX19" fmla="*/ 4977404 w 5136833"/>
                <a:gd name="connsiteY19" fmla="*/ 839253 h 2558301"/>
                <a:gd name="connsiteX20" fmla="*/ 4647649 w 5136833"/>
                <a:gd name="connsiteY20" fmla="*/ 301374 h 2558301"/>
                <a:gd name="connsiteX21" fmla="*/ 4628729 w 5136833"/>
                <a:gd name="connsiteY21" fmla="*/ 224341 h 2558301"/>
                <a:gd name="connsiteX22" fmla="*/ 4654406 w 5136833"/>
                <a:gd name="connsiteY22" fmla="*/ 131091 h 2558301"/>
                <a:gd name="connsiteX23" fmla="*/ 4677381 w 5136833"/>
                <a:gd name="connsiteY23" fmla="*/ 0 h 255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36833" h="2558301">
                  <a:moveTo>
                    <a:pt x="4677381" y="0"/>
                  </a:moveTo>
                  <a:lnTo>
                    <a:pt x="0" y="0"/>
                  </a:lnTo>
                  <a:cubicBezTo>
                    <a:pt x="0" y="5406"/>
                    <a:pt x="0" y="9460"/>
                    <a:pt x="0" y="14866"/>
                  </a:cubicBezTo>
                  <a:cubicBezTo>
                    <a:pt x="0" y="502741"/>
                    <a:pt x="168932" y="952775"/>
                    <a:pt x="455440" y="1316316"/>
                  </a:cubicBezTo>
                  <a:cubicBezTo>
                    <a:pt x="539230" y="1547414"/>
                    <a:pt x="609506" y="1781216"/>
                    <a:pt x="639238" y="2012314"/>
                  </a:cubicBezTo>
                  <a:lnTo>
                    <a:pt x="3075908" y="2012314"/>
                  </a:lnTo>
                  <a:lnTo>
                    <a:pt x="3284032" y="2285308"/>
                  </a:lnTo>
                  <a:lnTo>
                    <a:pt x="3492156" y="2558301"/>
                  </a:lnTo>
                  <a:lnTo>
                    <a:pt x="3700280" y="2285308"/>
                  </a:lnTo>
                  <a:lnTo>
                    <a:pt x="3908404" y="2012314"/>
                  </a:lnTo>
                  <a:lnTo>
                    <a:pt x="4707113" y="2012314"/>
                  </a:lnTo>
                  <a:cubicBezTo>
                    <a:pt x="4726033" y="1931227"/>
                    <a:pt x="4701707" y="1840680"/>
                    <a:pt x="4642243" y="1782567"/>
                  </a:cubicBezTo>
                  <a:cubicBezTo>
                    <a:pt x="4627377" y="1782567"/>
                    <a:pt x="4638189" y="1771755"/>
                    <a:pt x="4647649" y="1771755"/>
                  </a:cubicBezTo>
                  <a:cubicBezTo>
                    <a:pt x="4755765" y="1748781"/>
                    <a:pt x="4832798" y="1628502"/>
                    <a:pt x="4808472" y="1521736"/>
                  </a:cubicBezTo>
                  <a:cubicBezTo>
                    <a:pt x="4797660" y="1470381"/>
                    <a:pt x="4766577" y="1424432"/>
                    <a:pt x="4763874" y="1373077"/>
                  </a:cubicBezTo>
                  <a:cubicBezTo>
                    <a:pt x="4763874" y="1363617"/>
                    <a:pt x="4763874" y="1352805"/>
                    <a:pt x="4770631" y="1346048"/>
                  </a:cubicBezTo>
                  <a:cubicBezTo>
                    <a:pt x="4780092" y="1336588"/>
                    <a:pt x="4794958" y="1336588"/>
                    <a:pt x="4808472" y="1337939"/>
                  </a:cubicBezTo>
                  <a:cubicBezTo>
                    <a:pt x="4934157" y="1348751"/>
                    <a:pt x="5084169" y="1310910"/>
                    <a:pt x="5126064" y="1193333"/>
                  </a:cubicBezTo>
                  <a:cubicBezTo>
                    <a:pt x="5149038" y="1129815"/>
                    <a:pt x="5132821" y="1058188"/>
                    <a:pt x="5100386" y="998724"/>
                  </a:cubicBezTo>
                  <a:cubicBezTo>
                    <a:pt x="5067951" y="939260"/>
                    <a:pt x="5020650" y="890608"/>
                    <a:pt x="4977404" y="839253"/>
                  </a:cubicBezTo>
                  <a:cubicBezTo>
                    <a:pt x="4839555" y="679781"/>
                    <a:pt x="4727385" y="497335"/>
                    <a:pt x="4647649" y="301374"/>
                  </a:cubicBezTo>
                  <a:cubicBezTo>
                    <a:pt x="4638189" y="277048"/>
                    <a:pt x="4627377" y="251370"/>
                    <a:pt x="4628729" y="224341"/>
                  </a:cubicBezTo>
                  <a:cubicBezTo>
                    <a:pt x="4628729" y="191906"/>
                    <a:pt x="4643595" y="162174"/>
                    <a:pt x="4654406" y="131091"/>
                  </a:cubicBezTo>
                  <a:cubicBezTo>
                    <a:pt x="4667921" y="86493"/>
                    <a:pt x="4676029" y="44598"/>
                    <a:pt x="4677381" y="0"/>
                  </a:cubicBezTo>
                  <a:close/>
                </a:path>
              </a:pathLst>
            </a:custGeom>
            <a:solidFill>
              <a:schemeClr val="accent2">
                <a:lumMod val="75000"/>
              </a:schemeClr>
            </a:solidFill>
            <a:ln w="135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44" name="Freeform: Shape 43">
              <a:extLst>
                <a:ext uri="{FF2B5EF4-FFF2-40B4-BE49-F238E27FC236}">
                  <a16:creationId xmlns:a16="http://schemas.microsoft.com/office/drawing/2014/main" id="{17AF7814-5BA0-4B0C-897C-97275E311000}"/>
                </a:ext>
              </a:extLst>
            </p:cNvPr>
            <p:cNvSpPr/>
            <p:nvPr/>
          </p:nvSpPr>
          <p:spPr>
            <a:xfrm>
              <a:off x="602412" y="3120381"/>
              <a:ext cx="4765443" cy="2371453"/>
            </a:xfrm>
            <a:custGeom>
              <a:avLst/>
              <a:gdLst>
                <a:gd name="connsiteX0" fmla="*/ 631129 w 5135481"/>
                <a:gd name="connsiteY0" fmla="*/ 2009611 h 2555598"/>
                <a:gd name="connsiteX1" fmla="*/ 3119155 w 5135481"/>
                <a:gd name="connsiteY1" fmla="*/ 2009611 h 2555598"/>
                <a:gd name="connsiteX2" fmla="*/ 3327279 w 5135481"/>
                <a:gd name="connsiteY2" fmla="*/ 2282605 h 2555598"/>
                <a:gd name="connsiteX3" fmla="*/ 3535403 w 5135481"/>
                <a:gd name="connsiteY3" fmla="*/ 2555599 h 2555598"/>
                <a:gd name="connsiteX4" fmla="*/ 3743526 w 5135481"/>
                <a:gd name="connsiteY4" fmla="*/ 2282605 h 2555598"/>
                <a:gd name="connsiteX5" fmla="*/ 3951650 w 5135481"/>
                <a:gd name="connsiteY5" fmla="*/ 2009611 h 2555598"/>
                <a:gd name="connsiteX6" fmla="*/ 4712519 w 5135481"/>
                <a:gd name="connsiteY6" fmla="*/ 2009611 h 2555598"/>
                <a:gd name="connsiteX7" fmla="*/ 4640892 w 5135481"/>
                <a:gd name="connsiteY7" fmla="*/ 1837977 h 2555598"/>
                <a:gd name="connsiteX8" fmla="*/ 4646298 w 5135481"/>
                <a:gd name="connsiteY8" fmla="*/ 1827165 h 2555598"/>
                <a:gd name="connsiteX9" fmla="*/ 4807121 w 5135481"/>
                <a:gd name="connsiteY9" fmla="*/ 1577146 h 2555598"/>
                <a:gd name="connsiteX10" fmla="*/ 4762522 w 5135481"/>
                <a:gd name="connsiteY10" fmla="*/ 1428486 h 2555598"/>
                <a:gd name="connsiteX11" fmla="*/ 4769280 w 5135481"/>
                <a:gd name="connsiteY11" fmla="*/ 1401457 h 2555598"/>
                <a:gd name="connsiteX12" fmla="*/ 4807121 w 5135481"/>
                <a:gd name="connsiteY12" fmla="*/ 1393349 h 2555598"/>
                <a:gd name="connsiteX13" fmla="*/ 5124712 w 5135481"/>
                <a:gd name="connsiteY13" fmla="*/ 1248743 h 2555598"/>
                <a:gd name="connsiteX14" fmla="*/ 5099035 w 5135481"/>
                <a:gd name="connsiteY14" fmla="*/ 1054134 h 2555598"/>
                <a:gd name="connsiteX15" fmla="*/ 4976052 w 5135481"/>
                <a:gd name="connsiteY15" fmla="*/ 894662 h 2555598"/>
                <a:gd name="connsiteX16" fmla="*/ 4646298 w 5135481"/>
                <a:gd name="connsiteY16" fmla="*/ 356784 h 2555598"/>
                <a:gd name="connsiteX17" fmla="*/ 4627377 w 5135481"/>
                <a:gd name="connsiteY17" fmla="*/ 279751 h 2555598"/>
                <a:gd name="connsiteX18" fmla="*/ 4653055 w 5135481"/>
                <a:gd name="connsiteY18" fmla="*/ 186500 h 2555598"/>
                <a:gd name="connsiteX19" fmla="*/ 4674678 w 5135481"/>
                <a:gd name="connsiteY19" fmla="*/ 0 h 2555598"/>
                <a:gd name="connsiteX20" fmla="*/ 2060967 w 5135481"/>
                <a:gd name="connsiteY20" fmla="*/ 0 h 2555598"/>
                <a:gd name="connsiteX21" fmla="*/ 1852843 w 5135481"/>
                <a:gd name="connsiteY21" fmla="*/ 272994 h 2555598"/>
                <a:gd name="connsiteX22" fmla="*/ 1644719 w 5135481"/>
                <a:gd name="connsiteY22" fmla="*/ 545987 h 2555598"/>
                <a:gd name="connsiteX23" fmla="*/ 1436595 w 5135481"/>
                <a:gd name="connsiteY23" fmla="*/ 272994 h 2555598"/>
                <a:gd name="connsiteX24" fmla="*/ 1228471 w 5135481"/>
                <a:gd name="connsiteY24" fmla="*/ 0 h 2555598"/>
                <a:gd name="connsiteX25" fmla="*/ 1351 w 5135481"/>
                <a:gd name="connsiteY25" fmla="*/ 0 h 2555598"/>
                <a:gd name="connsiteX26" fmla="*/ 0 w 5135481"/>
                <a:gd name="connsiteY26" fmla="*/ 72978 h 2555598"/>
                <a:gd name="connsiteX27" fmla="*/ 455440 w 5135481"/>
                <a:gd name="connsiteY27" fmla="*/ 1374428 h 2555598"/>
                <a:gd name="connsiteX28" fmla="*/ 631129 w 5135481"/>
                <a:gd name="connsiteY28" fmla="*/ 2009611 h 255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35481" h="2555598">
                  <a:moveTo>
                    <a:pt x="631129" y="2009611"/>
                  </a:moveTo>
                  <a:lnTo>
                    <a:pt x="3119155" y="2009611"/>
                  </a:lnTo>
                  <a:lnTo>
                    <a:pt x="3327279" y="2282605"/>
                  </a:lnTo>
                  <a:lnTo>
                    <a:pt x="3535403" y="2555599"/>
                  </a:lnTo>
                  <a:lnTo>
                    <a:pt x="3743526" y="2282605"/>
                  </a:lnTo>
                  <a:lnTo>
                    <a:pt x="3951650" y="2009611"/>
                  </a:lnTo>
                  <a:lnTo>
                    <a:pt x="4712519" y="2009611"/>
                  </a:lnTo>
                  <a:cubicBezTo>
                    <a:pt x="4711167" y="1946093"/>
                    <a:pt x="4686841" y="1882575"/>
                    <a:pt x="4640892" y="1837977"/>
                  </a:cubicBezTo>
                  <a:cubicBezTo>
                    <a:pt x="4626026" y="1837977"/>
                    <a:pt x="4636837" y="1827165"/>
                    <a:pt x="4646298" y="1827165"/>
                  </a:cubicBezTo>
                  <a:cubicBezTo>
                    <a:pt x="4754414" y="1804190"/>
                    <a:pt x="4831447" y="1683911"/>
                    <a:pt x="4807121" y="1577146"/>
                  </a:cubicBezTo>
                  <a:cubicBezTo>
                    <a:pt x="4796309" y="1525791"/>
                    <a:pt x="4765225" y="1479842"/>
                    <a:pt x="4762522" y="1428486"/>
                  </a:cubicBezTo>
                  <a:cubicBezTo>
                    <a:pt x="4762522" y="1419026"/>
                    <a:pt x="4762522" y="1408214"/>
                    <a:pt x="4769280" y="1401457"/>
                  </a:cubicBezTo>
                  <a:cubicBezTo>
                    <a:pt x="4778740" y="1391997"/>
                    <a:pt x="4793606" y="1391997"/>
                    <a:pt x="4807121" y="1393349"/>
                  </a:cubicBezTo>
                  <a:cubicBezTo>
                    <a:pt x="4932806" y="1404160"/>
                    <a:pt x="5082817" y="1366320"/>
                    <a:pt x="5124712" y="1248743"/>
                  </a:cubicBezTo>
                  <a:cubicBezTo>
                    <a:pt x="5147687" y="1185225"/>
                    <a:pt x="5131469" y="1113598"/>
                    <a:pt x="5099035" y="1054134"/>
                  </a:cubicBezTo>
                  <a:cubicBezTo>
                    <a:pt x="5066599" y="994670"/>
                    <a:pt x="5019299" y="946017"/>
                    <a:pt x="4976052" y="894662"/>
                  </a:cubicBezTo>
                  <a:cubicBezTo>
                    <a:pt x="4838204" y="735191"/>
                    <a:pt x="4726033" y="552744"/>
                    <a:pt x="4646298" y="356784"/>
                  </a:cubicBezTo>
                  <a:cubicBezTo>
                    <a:pt x="4636837" y="332457"/>
                    <a:pt x="4626026" y="306780"/>
                    <a:pt x="4627377" y="279751"/>
                  </a:cubicBezTo>
                  <a:cubicBezTo>
                    <a:pt x="4627377" y="247316"/>
                    <a:pt x="4642243" y="217584"/>
                    <a:pt x="4653055" y="186500"/>
                  </a:cubicBezTo>
                  <a:cubicBezTo>
                    <a:pt x="4674678" y="125685"/>
                    <a:pt x="4680084" y="62167"/>
                    <a:pt x="4674678" y="0"/>
                  </a:cubicBezTo>
                  <a:lnTo>
                    <a:pt x="2060967" y="0"/>
                  </a:lnTo>
                  <a:lnTo>
                    <a:pt x="1852843" y="272994"/>
                  </a:lnTo>
                  <a:lnTo>
                    <a:pt x="1644719" y="545987"/>
                  </a:lnTo>
                  <a:lnTo>
                    <a:pt x="1436595" y="272994"/>
                  </a:lnTo>
                  <a:lnTo>
                    <a:pt x="1228471" y="0"/>
                  </a:lnTo>
                  <a:lnTo>
                    <a:pt x="1351" y="0"/>
                  </a:lnTo>
                  <a:cubicBezTo>
                    <a:pt x="0" y="24326"/>
                    <a:pt x="0" y="48652"/>
                    <a:pt x="0" y="72978"/>
                  </a:cubicBezTo>
                  <a:cubicBezTo>
                    <a:pt x="0" y="560853"/>
                    <a:pt x="168932" y="1010887"/>
                    <a:pt x="455440" y="1374428"/>
                  </a:cubicBezTo>
                  <a:cubicBezTo>
                    <a:pt x="532473" y="1583903"/>
                    <a:pt x="597342" y="1797433"/>
                    <a:pt x="631129" y="2009611"/>
                  </a:cubicBezTo>
                  <a:close/>
                </a:path>
              </a:pathLst>
            </a:custGeom>
            <a:solidFill>
              <a:schemeClr val="accent2"/>
            </a:solidFill>
            <a:ln w="135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62626"/>
                </a:solidFill>
                <a:effectLst/>
                <a:uLnTx/>
                <a:uFillTx/>
                <a:latin typeface="Open Sans"/>
                <a:ea typeface="+mn-ea"/>
                <a:cs typeface="+mn-cs"/>
              </a:endParaRPr>
            </a:p>
          </p:txBody>
        </p:sp>
      </p:grpSp>
      <p:grpSp>
        <p:nvGrpSpPr>
          <p:cNvPr id="3" name="Group 2">
            <a:extLst>
              <a:ext uri="{FF2B5EF4-FFF2-40B4-BE49-F238E27FC236}">
                <a16:creationId xmlns:a16="http://schemas.microsoft.com/office/drawing/2014/main" id="{EE51E16D-31EF-4E90-A462-C63B3992B5F3}"/>
              </a:ext>
            </a:extLst>
          </p:cNvPr>
          <p:cNvGrpSpPr/>
          <p:nvPr/>
        </p:nvGrpSpPr>
        <p:grpSpPr>
          <a:xfrm>
            <a:off x="602412" y="1169042"/>
            <a:ext cx="3593695" cy="1926008"/>
            <a:chOff x="602412" y="1169042"/>
            <a:chExt cx="4340582" cy="2509402"/>
          </a:xfrm>
          <a:solidFill>
            <a:srgbClr val="247059"/>
          </a:solidFill>
        </p:grpSpPr>
        <p:sp>
          <p:nvSpPr>
            <p:cNvPr id="45" name="Freeform: Shape 44">
              <a:extLst>
                <a:ext uri="{FF2B5EF4-FFF2-40B4-BE49-F238E27FC236}">
                  <a16:creationId xmlns:a16="http://schemas.microsoft.com/office/drawing/2014/main" id="{0437F18C-D783-4436-9BC8-8B0363ED12E2}"/>
                </a:ext>
              </a:extLst>
            </p:cNvPr>
            <p:cNvSpPr/>
            <p:nvPr/>
          </p:nvSpPr>
          <p:spPr>
            <a:xfrm>
              <a:off x="602412" y="1169042"/>
              <a:ext cx="4340582" cy="2509402"/>
            </a:xfrm>
            <a:custGeom>
              <a:avLst/>
              <a:gdLst>
                <a:gd name="connsiteX0" fmla="*/ 0 w 4677629"/>
                <a:gd name="connsiteY0" fmla="*/ 2158271 h 2704258"/>
                <a:gd name="connsiteX1" fmla="*/ 1185225 w 4677629"/>
                <a:gd name="connsiteY1" fmla="*/ 2158271 h 2704258"/>
                <a:gd name="connsiteX2" fmla="*/ 1393349 w 4677629"/>
                <a:gd name="connsiteY2" fmla="*/ 2431265 h 2704258"/>
                <a:gd name="connsiteX3" fmla="*/ 1601473 w 4677629"/>
                <a:gd name="connsiteY3" fmla="*/ 2704259 h 2704258"/>
                <a:gd name="connsiteX4" fmla="*/ 1809596 w 4677629"/>
                <a:gd name="connsiteY4" fmla="*/ 2431265 h 2704258"/>
                <a:gd name="connsiteX5" fmla="*/ 2017720 w 4677629"/>
                <a:gd name="connsiteY5" fmla="*/ 2158271 h 2704258"/>
                <a:gd name="connsiteX6" fmla="*/ 4677381 w 4677629"/>
                <a:gd name="connsiteY6" fmla="*/ 2158271 h 2704258"/>
                <a:gd name="connsiteX7" fmla="*/ 4547641 w 4677629"/>
                <a:gd name="connsiteY7" fmla="*/ 1647422 h 2704258"/>
                <a:gd name="connsiteX8" fmla="*/ 4397630 w 4677629"/>
                <a:gd name="connsiteY8" fmla="*/ 1327127 h 2704258"/>
                <a:gd name="connsiteX9" fmla="*/ 4326003 w 4677629"/>
                <a:gd name="connsiteY9" fmla="*/ 1185225 h 2704258"/>
                <a:gd name="connsiteX10" fmla="*/ 4305731 w 4677629"/>
                <a:gd name="connsiteY10" fmla="*/ 1148735 h 2704258"/>
                <a:gd name="connsiteX11" fmla="*/ 2293417 w 4677629"/>
                <a:gd name="connsiteY11" fmla="*/ 0 h 2704258"/>
                <a:gd name="connsiteX12" fmla="*/ 0 w 4677629"/>
                <a:gd name="connsiteY12" fmla="*/ 2158271 h 270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7629" h="2704258">
                  <a:moveTo>
                    <a:pt x="0" y="2158271"/>
                  </a:moveTo>
                  <a:lnTo>
                    <a:pt x="1185225" y="2158271"/>
                  </a:lnTo>
                  <a:lnTo>
                    <a:pt x="1393349" y="2431265"/>
                  </a:lnTo>
                  <a:lnTo>
                    <a:pt x="1601473" y="2704259"/>
                  </a:lnTo>
                  <a:lnTo>
                    <a:pt x="1809596" y="2431265"/>
                  </a:lnTo>
                  <a:lnTo>
                    <a:pt x="2017720" y="2158271"/>
                  </a:lnTo>
                  <a:lnTo>
                    <a:pt x="4677381" y="2158271"/>
                  </a:lnTo>
                  <a:cubicBezTo>
                    <a:pt x="4682787" y="1989339"/>
                    <a:pt x="4598997" y="1815002"/>
                    <a:pt x="4547641" y="1647422"/>
                  </a:cubicBezTo>
                  <a:cubicBezTo>
                    <a:pt x="4516558" y="1547414"/>
                    <a:pt x="4454391" y="1432541"/>
                    <a:pt x="4397630" y="1327127"/>
                  </a:cubicBezTo>
                  <a:cubicBezTo>
                    <a:pt x="4376007" y="1278475"/>
                    <a:pt x="4351681" y="1231174"/>
                    <a:pt x="4326003" y="1185225"/>
                  </a:cubicBezTo>
                  <a:cubicBezTo>
                    <a:pt x="4320597" y="1173062"/>
                    <a:pt x="4313840" y="1160899"/>
                    <a:pt x="4305731" y="1148735"/>
                  </a:cubicBezTo>
                  <a:cubicBezTo>
                    <a:pt x="3913810" y="468954"/>
                    <a:pt x="3158347" y="0"/>
                    <a:pt x="2293417" y="0"/>
                  </a:cubicBezTo>
                  <a:cubicBezTo>
                    <a:pt x="1032511" y="0"/>
                    <a:pt x="9460" y="964938"/>
                    <a:pt x="0" y="2158271"/>
                  </a:cubicBezTo>
                  <a:close/>
                </a:path>
              </a:pathLst>
            </a:custGeom>
            <a:grpFill/>
            <a:ln w="135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46" name="Freeform: Shape 45">
              <a:extLst>
                <a:ext uri="{FF2B5EF4-FFF2-40B4-BE49-F238E27FC236}">
                  <a16:creationId xmlns:a16="http://schemas.microsoft.com/office/drawing/2014/main" id="{E2A77D0D-CBF8-49C4-A859-6F3EA85CBF8C}"/>
                </a:ext>
              </a:extLst>
            </p:cNvPr>
            <p:cNvSpPr/>
            <p:nvPr/>
          </p:nvSpPr>
          <p:spPr>
            <a:xfrm>
              <a:off x="603667" y="1169042"/>
              <a:ext cx="4336589" cy="2456731"/>
            </a:xfrm>
            <a:custGeom>
              <a:avLst/>
              <a:gdLst>
                <a:gd name="connsiteX0" fmla="*/ 0 w 4673326"/>
                <a:gd name="connsiteY0" fmla="*/ 2101510 h 2647497"/>
                <a:gd name="connsiteX1" fmla="*/ 1227120 w 4673326"/>
                <a:gd name="connsiteY1" fmla="*/ 2101510 h 2647497"/>
                <a:gd name="connsiteX2" fmla="*/ 1435244 w 4673326"/>
                <a:gd name="connsiteY2" fmla="*/ 2374504 h 2647497"/>
                <a:gd name="connsiteX3" fmla="*/ 1643368 w 4673326"/>
                <a:gd name="connsiteY3" fmla="*/ 2647497 h 2647497"/>
                <a:gd name="connsiteX4" fmla="*/ 1851491 w 4673326"/>
                <a:gd name="connsiteY4" fmla="*/ 2374504 h 2647497"/>
                <a:gd name="connsiteX5" fmla="*/ 2059615 w 4673326"/>
                <a:gd name="connsiteY5" fmla="*/ 2101510 h 2647497"/>
                <a:gd name="connsiteX6" fmla="*/ 4673326 w 4673326"/>
                <a:gd name="connsiteY6" fmla="*/ 2101510 h 2647497"/>
                <a:gd name="connsiteX7" fmla="*/ 4544938 w 4673326"/>
                <a:gd name="connsiteY7" fmla="*/ 1648773 h 2647497"/>
                <a:gd name="connsiteX8" fmla="*/ 4394927 w 4673326"/>
                <a:gd name="connsiteY8" fmla="*/ 1328479 h 2647497"/>
                <a:gd name="connsiteX9" fmla="*/ 4323300 w 4673326"/>
                <a:gd name="connsiteY9" fmla="*/ 1186576 h 2647497"/>
                <a:gd name="connsiteX10" fmla="*/ 4303028 w 4673326"/>
                <a:gd name="connsiteY10" fmla="*/ 1150087 h 2647497"/>
                <a:gd name="connsiteX11" fmla="*/ 2292065 w 4673326"/>
                <a:gd name="connsiteY11" fmla="*/ 0 h 2647497"/>
                <a:gd name="connsiteX12" fmla="*/ 0 w 4673326"/>
                <a:gd name="connsiteY12" fmla="*/ 2101510 h 26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3326" h="2647497">
                  <a:moveTo>
                    <a:pt x="0" y="2101510"/>
                  </a:moveTo>
                  <a:lnTo>
                    <a:pt x="1227120" y="2101510"/>
                  </a:lnTo>
                  <a:lnTo>
                    <a:pt x="1435244" y="2374504"/>
                  </a:lnTo>
                  <a:lnTo>
                    <a:pt x="1643368" y="2647497"/>
                  </a:lnTo>
                  <a:lnTo>
                    <a:pt x="1851491" y="2374504"/>
                  </a:lnTo>
                  <a:lnTo>
                    <a:pt x="2059615" y="2101510"/>
                  </a:lnTo>
                  <a:lnTo>
                    <a:pt x="4673326" y="2101510"/>
                  </a:lnTo>
                  <a:cubicBezTo>
                    <a:pt x="4661163" y="1951499"/>
                    <a:pt x="4590888" y="1797433"/>
                    <a:pt x="4544938" y="1648773"/>
                  </a:cubicBezTo>
                  <a:cubicBezTo>
                    <a:pt x="4513855" y="1548766"/>
                    <a:pt x="4451688" y="1433892"/>
                    <a:pt x="4394927" y="1328479"/>
                  </a:cubicBezTo>
                  <a:cubicBezTo>
                    <a:pt x="4373304" y="1279826"/>
                    <a:pt x="4348978" y="1232526"/>
                    <a:pt x="4323300" y="1186576"/>
                  </a:cubicBezTo>
                  <a:cubicBezTo>
                    <a:pt x="4317894" y="1174413"/>
                    <a:pt x="4311137" y="1162250"/>
                    <a:pt x="4303028" y="1150087"/>
                  </a:cubicBezTo>
                  <a:cubicBezTo>
                    <a:pt x="3912458" y="468954"/>
                    <a:pt x="3156996" y="0"/>
                    <a:pt x="2292065" y="0"/>
                  </a:cubicBezTo>
                  <a:cubicBezTo>
                    <a:pt x="1051431" y="0"/>
                    <a:pt x="40544" y="933854"/>
                    <a:pt x="0" y="2101510"/>
                  </a:cubicBezTo>
                  <a:close/>
                </a:path>
              </a:pathLst>
            </a:custGeom>
            <a:grpFill/>
            <a:ln w="135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62626"/>
                </a:solidFill>
                <a:effectLst/>
                <a:uLnTx/>
                <a:uFillTx/>
                <a:latin typeface="Open Sans"/>
                <a:ea typeface="+mn-ea"/>
                <a:cs typeface="+mn-cs"/>
              </a:endParaRPr>
            </a:p>
          </p:txBody>
        </p:sp>
      </p:grpSp>
      <p:grpSp>
        <p:nvGrpSpPr>
          <p:cNvPr id="25" name="Group 24">
            <a:extLst>
              <a:ext uri="{FF2B5EF4-FFF2-40B4-BE49-F238E27FC236}">
                <a16:creationId xmlns:a16="http://schemas.microsoft.com/office/drawing/2014/main" id="{F90252C0-E072-4643-87B9-27D87FF178AE}"/>
              </a:ext>
            </a:extLst>
          </p:cNvPr>
          <p:cNvGrpSpPr/>
          <p:nvPr/>
        </p:nvGrpSpPr>
        <p:grpSpPr>
          <a:xfrm>
            <a:off x="2282052" y="2964094"/>
            <a:ext cx="323071" cy="430442"/>
            <a:chOff x="9132888" y="2062163"/>
            <a:chExt cx="341312" cy="490537"/>
          </a:xfrm>
          <a:solidFill>
            <a:schemeClr val="bg2"/>
          </a:solidFill>
        </p:grpSpPr>
        <p:sp>
          <p:nvSpPr>
            <p:cNvPr id="26" name="Freeform 326">
              <a:extLst>
                <a:ext uri="{FF2B5EF4-FFF2-40B4-BE49-F238E27FC236}">
                  <a16:creationId xmlns:a16="http://schemas.microsoft.com/office/drawing/2014/main" id="{A6783A35-6FC3-4043-9BC4-E5699C2FE5E4}"/>
                </a:ext>
              </a:extLst>
            </p:cNvPr>
            <p:cNvSpPr>
              <a:spLocks noEditPoints="1"/>
            </p:cNvSpPr>
            <p:nvPr/>
          </p:nvSpPr>
          <p:spPr bwMode="auto">
            <a:xfrm>
              <a:off x="9132888" y="2062163"/>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27" name="Freeform 327">
              <a:extLst>
                <a:ext uri="{FF2B5EF4-FFF2-40B4-BE49-F238E27FC236}">
                  <a16:creationId xmlns:a16="http://schemas.microsoft.com/office/drawing/2014/main" id="{9404F726-0BF5-4456-AC99-6DAAD85C10A3}"/>
                </a:ext>
              </a:extLst>
            </p:cNvPr>
            <p:cNvSpPr>
              <a:spLocks/>
            </p:cNvSpPr>
            <p:nvPr/>
          </p:nvSpPr>
          <p:spPr bwMode="auto">
            <a:xfrm>
              <a:off x="9209088" y="213836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grpSp>
      <p:grpSp>
        <p:nvGrpSpPr>
          <p:cNvPr id="28" name="Group 27">
            <a:extLst>
              <a:ext uri="{FF2B5EF4-FFF2-40B4-BE49-F238E27FC236}">
                <a16:creationId xmlns:a16="http://schemas.microsoft.com/office/drawing/2014/main" id="{3A15744D-76B8-4393-A1AB-F3F50D20D4BC}"/>
              </a:ext>
            </a:extLst>
          </p:cNvPr>
          <p:cNvGrpSpPr/>
          <p:nvPr/>
        </p:nvGrpSpPr>
        <p:grpSpPr>
          <a:xfrm>
            <a:off x="2042067" y="4408996"/>
            <a:ext cx="533187" cy="492592"/>
            <a:chOff x="8588375" y="100013"/>
            <a:chExt cx="930276" cy="927101"/>
          </a:xfrm>
          <a:solidFill>
            <a:schemeClr val="bg2"/>
          </a:solidFill>
        </p:grpSpPr>
        <p:sp>
          <p:nvSpPr>
            <p:cNvPr id="29" name="Freeform 16">
              <a:extLst>
                <a:ext uri="{FF2B5EF4-FFF2-40B4-BE49-F238E27FC236}">
                  <a16:creationId xmlns:a16="http://schemas.microsoft.com/office/drawing/2014/main" id="{1CA71584-F2CF-4356-8B5A-DFD1C0853E66}"/>
                </a:ext>
              </a:extLst>
            </p:cNvPr>
            <p:cNvSpPr>
              <a:spLocks/>
            </p:cNvSpPr>
            <p:nvPr/>
          </p:nvSpPr>
          <p:spPr bwMode="auto">
            <a:xfrm>
              <a:off x="8921750" y="187326"/>
              <a:ext cx="509588" cy="504825"/>
            </a:xfrm>
            <a:custGeom>
              <a:avLst/>
              <a:gdLst>
                <a:gd name="T0" fmla="*/ 7 w 134"/>
                <a:gd name="T1" fmla="*/ 133 h 133"/>
                <a:gd name="T2" fmla="*/ 3 w 134"/>
                <a:gd name="T3" fmla="*/ 131 h 133"/>
                <a:gd name="T4" fmla="*/ 3 w 134"/>
                <a:gd name="T5" fmla="*/ 123 h 133"/>
                <a:gd name="T6" fmla="*/ 123 w 134"/>
                <a:gd name="T7" fmla="*/ 3 h 133"/>
                <a:gd name="T8" fmla="*/ 131 w 134"/>
                <a:gd name="T9" fmla="*/ 3 h 133"/>
                <a:gd name="T10" fmla="*/ 131 w 134"/>
                <a:gd name="T11" fmla="*/ 11 h 133"/>
                <a:gd name="T12" fmla="*/ 11 w 134"/>
                <a:gd name="T13" fmla="*/ 131 h 133"/>
                <a:gd name="T14" fmla="*/ 7 w 134"/>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3">
                  <a:moveTo>
                    <a:pt x="7" y="133"/>
                  </a:moveTo>
                  <a:cubicBezTo>
                    <a:pt x="5" y="133"/>
                    <a:pt x="4" y="132"/>
                    <a:pt x="3" y="131"/>
                  </a:cubicBezTo>
                  <a:cubicBezTo>
                    <a:pt x="0" y="129"/>
                    <a:pt x="0" y="125"/>
                    <a:pt x="3" y="123"/>
                  </a:cubicBezTo>
                  <a:cubicBezTo>
                    <a:pt x="123" y="3"/>
                    <a:pt x="123" y="3"/>
                    <a:pt x="123" y="3"/>
                  </a:cubicBezTo>
                  <a:cubicBezTo>
                    <a:pt x="125" y="0"/>
                    <a:pt x="129" y="0"/>
                    <a:pt x="131" y="3"/>
                  </a:cubicBezTo>
                  <a:cubicBezTo>
                    <a:pt x="134" y="5"/>
                    <a:pt x="134" y="9"/>
                    <a:pt x="131" y="11"/>
                  </a:cubicBezTo>
                  <a:cubicBezTo>
                    <a:pt x="11" y="131"/>
                    <a:pt x="11" y="131"/>
                    <a:pt x="11" y="131"/>
                  </a:cubicBezTo>
                  <a:cubicBezTo>
                    <a:pt x="10" y="132"/>
                    <a:pt x="9" y="133"/>
                    <a:pt x="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30" name="Freeform 17">
              <a:extLst>
                <a:ext uri="{FF2B5EF4-FFF2-40B4-BE49-F238E27FC236}">
                  <a16:creationId xmlns:a16="http://schemas.microsoft.com/office/drawing/2014/main" id="{15FD8770-CAC0-4E4A-9E59-2401528CFDEF}"/>
                </a:ext>
              </a:extLst>
            </p:cNvPr>
            <p:cNvSpPr>
              <a:spLocks noEditPoints="1"/>
            </p:cNvSpPr>
            <p:nvPr/>
          </p:nvSpPr>
          <p:spPr bwMode="auto">
            <a:xfrm>
              <a:off x="9164638" y="100013"/>
              <a:ext cx="354013" cy="346075"/>
            </a:xfrm>
            <a:custGeom>
              <a:avLst/>
              <a:gdLst>
                <a:gd name="T0" fmla="*/ 41 w 93"/>
                <a:gd name="T1" fmla="*/ 91 h 91"/>
                <a:gd name="T2" fmla="*/ 15 w 93"/>
                <a:gd name="T3" fmla="*/ 78 h 91"/>
                <a:gd name="T4" fmla="*/ 3 w 93"/>
                <a:gd name="T5" fmla="*/ 46 h 91"/>
                <a:gd name="T6" fmla="*/ 61 w 93"/>
                <a:gd name="T7" fmla="*/ 0 h 91"/>
                <a:gd name="T8" fmla="*/ 67 w 93"/>
                <a:gd name="T9" fmla="*/ 1 h 91"/>
                <a:gd name="T10" fmla="*/ 69 w 93"/>
                <a:gd name="T11" fmla="*/ 6 h 91"/>
                <a:gd name="T12" fmla="*/ 69 w 93"/>
                <a:gd name="T13" fmla="*/ 24 h 91"/>
                <a:gd name="T14" fmla="*/ 87 w 93"/>
                <a:gd name="T15" fmla="*/ 24 h 91"/>
                <a:gd name="T16" fmla="*/ 92 w 93"/>
                <a:gd name="T17" fmla="*/ 26 h 91"/>
                <a:gd name="T18" fmla="*/ 93 w 93"/>
                <a:gd name="T19" fmla="*/ 32 h 91"/>
                <a:gd name="T20" fmla="*/ 41 w 93"/>
                <a:gd name="T21" fmla="*/ 91 h 91"/>
                <a:gd name="T22" fmla="*/ 57 w 93"/>
                <a:gd name="T23" fmla="*/ 15 h 91"/>
                <a:gd name="T24" fmla="*/ 15 w 93"/>
                <a:gd name="T25" fmla="*/ 48 h 91"/>
                <a:gd name="T26" fmla="*/ 23 w 93"/>
                <a:gd name="T27" fmla="*/ 70 h 91"/>
                <a:gd name="T28" fmla="*/ 41 w 93"/>
                <a:gd name="T29" fmla="*/ 79 h 91"/>
                <a:gd name="T30" fmla="*/ 78 w 93"/>
                <a:gd name="T31" fmla="*/ 36 h 91"/>
                <a:gd name="T32" fmla="*/ 63 w 93"/>
                <a:gd name="T33" fmla="*/ 36 h 91"/>
                <a:gd name="T34" fmla="*/ 57 w 93"/>
                <a:gd name="T35" fmla="*/ 30 h 91"/>
                <a:gd name="T36" fmla="*/ 57 w 93"/>
                <a:gd name="T37"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1">
                  <a:moveTo>
                    <a:pt x="41" y="91"/>
                  </a:moveTo>
                  <a:cubicBezTo>
                    <a:pt x="32" y="91"/>
                    <a:pt x="23" y="87"/>
                    <a:pt x="15" y="78"/>
                  </a:cubicBezTo>
                  <a:cubicBezTo>
                    <a:pt x="4" y="68"/>
                    <a:pt x="0" y="57"/>
                    <a:pt x="3" y="46"/>
                  </a:cubicBezTo>
                  <a:cubicBezTo>
                    <a:pt x="9" y="18"/>
                    <a:pt x="56" y="2"/>
                    <a:pt x="61" y="0"/>
                  </a:cubicBezTo>
                  <a:cubicBezTo>
                    <a:pt x="63" y="0"/>
                    <a:pt x="65" y="0"/>
                    <a:pt x="67" y="1"/>
                  </a:cubicBezTo>
                  <a:cubicBezTo>
                    <a:pt x="68" y="2"/>
                    <a:pt x="69" y="4"/>
                    <a:pt x="69" y="6"/>
                  </a:cubicBezTo>
                  <a:cubicBezTo>
                    <a:pt x="69" y="24"/>
                    <a:pt x="69" y="24"/>
                    <a:pt x="69" y="24"/>
                  </a:cubicBezTo>
                  <a:cubicBezTo>
                    <a:pt x="87" y="24"/>
                    <a:pt x="87" y="24"/>
                    <a:pt x="87" y="24"/>
                  </a:cubicBezTo>
                  <a:cubicBezTo>
                    <a:pt x="89" y="24"/>
                    <a:pt x="91" y="25"/>
                    <a:pt x="92" y="26"/>
                  </a:cubicBezTo>
                  <a:cubicBezTo>
                    <a:pt x="93" y="28"/>
                    <a:pt x="93" y="30"/>
                    <a:pt x="93" y="32"/>
                  </a:cubicBezTo>
                  <a:cubicBezTo>
                    <a:pt x="91" y="38"/>
                    <a:pt x="72" y="91"/>
                    <a:pt x="41" y="91"/>
                  </a:cubicBezTo>
                  <a:close/>
                  <a:moveTo>
                    <a:pt x="57" y="15"/>
                  </a:moveTo>
                  <a:cubicBezTo>
                    <a:pt x="42" y="21"/>
                    <a:pt x="18" y="33"/>
                    <a:pt x="15" y="48"/>
                  </a:cubicBezTo>
                  <a:cubicBezTo>
                    <a:pt x="13" y="55"/>
                    <a:pt x="16" y="62"/>
                    <a:pt x="23" y="70"/>
                  </a:cubicBezTo>
                  <a:cubicBezTo>
                    <a:pt x="29" y="76"/>
                    <a:pt x="35" y="79"/>
                    <a:pt x="41" y="79"/>
                  </a:cubicBezTo>
                  <a:cubicBezTo>
                    <a:pt x="57" y="79"/>
                    <a:pt x="72" y="53"/>
                    <a:pt x="78" y="36"/>
                  </a:cubicBezTo>
                  <a:cubicBezTo>
                    <a:pt x="63" y="36"/>
                    <a:pt x="63" y="36"/>
                    <a:pt x="63" y="36"/>
                  </a:cubicBezTo>
                  <a:cubicBezTo>
                    <a:pt x="60" y="36"/>
                    <a:pt x="57" y="33"/>
                    <a:pt x="57" y="30"/>
                  </a:cubicBez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31" name="Freeform 18">
              <a:extLst>
                <a:ext uri="{FF2B5EF4-FFF2-40B4-BE49-F238E27FC236}">
                  <a16:creationId xmlns:a16="http://schemas.microsoft.com/office/drawing/2014/main" id="{6F26002F-4D4D-45B6-81FD-A71C7D336F3C}"/>
                </a:ext>
              </a:extLst>
            </p:cNvPr>
            <p:cNvSpPr>
              <a:spLocks/>
            </p:cNvSpPr>
            <p:nvPr/>
          </p:nvSpPr>
          <p:spPr bwMode="auto">
            <a:xfrm>
              <a:off x="9290050" y="142876"/>
              <a:ext cx="46038" cy="185738"/>
            </a:xfrm>
            <a:custGeom>
              <a:avLst/>
              <a:gdLst>
                <a:gd name="T0" fmla="*/ 6 w 12"/>
                <a:gd name="T1" fmla="*/ 49 h 49"/>
                <a:gd name="T2" fmla="*/ 0 w 12"/>
                <a:gd name="T3" fmla="*/ 43 h 49"/>
                <a:gd name="T4" fmla="*/ 0 w 12"/>
                <a:gd name="T5" fmla="*/ 6 h 49"/>
                <a:gd name="T6" fmla="*/ 6 w 12"/>
                <a:gd name="T7" fmla="*/ 0 h 49"/>
                <a:gd name="T8" fmla="*/ 12 w 12"/>
                <a:gd name="T9" fmla="*/ 6 h 49"/>
                <a:gd name="T10" fmla="*/ 12 w 12"/>
                <a:gd name="T11" fmla="*/ 43 h 49"/>
                <a:gd name="T12" fmla="*/ 6 w 1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2" h="49">
                  <a:moveTo>
                    <a:pt x="6" y="49"/>
                  </a:moveTo>
                  <a:cubicBezTo>
                    <a:pt x="3" y="49"/>
                    <a:pt x="0" y="46"/>
                    <a:pt x="0" y="43"/>
                  </a:cubicBezTo>
                  <a:cubicBezTo>
                    <a:pt x="0" y="6"/>
                    <a:pt x="0" y="6"/>
                    <a:pt x="0" y="6"/>
                  </a:cubicBezTo>
                  <a:cubicBezTo>
                    <a:pt x="0" y="2"/>
                    <a:pt x="3" y="0"/>
                    <a:pt x="6" y="0"/>
                  </a:cubicBezTo>
                  <a:cubicBezTo>
                    <a:pt x="9" y="0"/>
                    <a:pt x="12" y="2"/>
                    <a:pt x="12" y="6"/>
                  </a:cubicBezTo>
                  <a:cubicBezTo>
                    <a:pt x="12" y="43"/>
                    <a:pt x="12" y="43"/>
                    <a:pt x="12" y="43"/>
                  </a:cubicBezTo>
                  <a:cubicBezTo>
                    <a:pt x="12" y="46"/>
                    <a:pt x="9" y="49"/>
                    <a:pt x="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32" name="Freeform 19">
              <a:extLst>
                <a:ext uri="{FF2B5EF4-FFF2-40B4-BE49-F238E27FC236}">
                  <a16:creationId xmlns:a16="http://schemas.microsoft.com/office/drawing/2014/main" id="{7E9963B1-303C-462B-843A-1698A22B6A6A}"/>
                </a:ext>
              </a:extLst>
            </p:cNvPr>
            <p:cNvSpPr>
              <a:spLocks/>
            </p:cNvSpPr>
            <p:nvPr/>
          </p:nvSpPr>
          <p:spPr bwMode="auto">
            <a:xfrm>
              <a:off x="8588375" y="882651"/>
              <a:ext cx="147638" cy="144463"/>
            </a:xfrm>
            <a:custGeom>
              <a:avLst/>
              <a:gdLst>
                <a:gd name="T0" fmla="*/ 7 w 39"/>
                <a:gd name="T1" fmla="*/ 38 h 38"/>
                <a:gd name="T2" fmla="*/ 3 w 39"/>
                <a:gd name="T3" fmla="*/ 36 h 38"/>
                <a:gd name="T4" fmla="*/ 3 w 39"/>
                <a:gd name="T5" fmla="*/ 28 h 38"/>
                <a:gd name="T6" fmla="*/ 29 w 39"/>
                <a:gd name="T7" fmla="*/ 2 h 38"/>
                <a:gd name="T8" fmla="*/ 37 w 39"/>
                <a:gd name="T9" fmla="*/ 2 h 38"/>
                <a:gd name="T10" fmla="*/ 37 w 39"/>
                <a:gd name="T11" fmla="*/ 10 h 38"/>
                <a:gd name="T12" fmla="*/ 11 w 39"/>
                <a:gd name="T13" fmla="*/ 36 h 38"/>
                <a:gd name="T14" fmla="*/ 7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7" y="38"/>
                  </a:moveTo>
                  <a:cubicBezTo>
                    <a:pt x="5" y="38"/>
                    <a:pt x="4" y="37"/>
                    <a:pt x="3" y="36"/>
                  </a:cubicBezTo>
                  <a:cubicBezTo>
                    <a:pt x="0" y="34"/>
                    <a:pt x="0" y="30"/>
                    <a:pt x="3" y="28"/>
                  </a:cubicBezTo>
                  <a:cubicBezTo>
                    <a:pt x="29" y="2"/>
                    <a:pt x="29" y="2"/>
                    <a:pt x="29" y="2"/>
                  </a:cubicBezTo>
                  <a:cubicBezTo>
                    <a:pt x="31" y="0"/>
                    <a:pt x="35" y="0"/>
                    <a:pt x="37" y="2"/>
                  </a:cubicBezTo>
                  <a:cubicBezTo>
                    <a:pt x="39" y="4"/>
                    <a:pt x="39" y="8"/>
                    <a:pt x="37" y="10"/>
                  </a:cubicBezTo>
                  <a:cubicBezTo>
                    <a:pt x="11" y="36"/>
                    <a:pt x="11" y="36"/>
                    <a:pt x="11" y="36"/>
                  </a:cubicBezTo>
                  <a:cubicBezTo>
                    <a:pt x="10" y="37"/>
                    <a:pt x="9" y="38"/>
                    <a:pt x="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33" name="Freeform 20">
              <a:extLst>
                <a:ext uri="{FF2B5EF4-FFF2-40B4-BE49-F238E27FC236}">
                  <a16:creationId xmlns:a16="http://schemas.microsoft.com/office/drawing/2014/main" id="{2D403CF0-DD1F-4A1A-B196-CB426A5858EC}"/>
                </a:ext>
              </a:extLst>
            </p:cNvPr>
            <p:cNvSpPr>
              <a:spLocks/>
            </p:cNvSpPr>
            <p:nvPr/>
          </p:nvSpPr>
          <p:spPr bwMode="auto">
            <a:xfrm>
              <a:off x="9161463" y="882651"/>
              <a:ext cx="147638" cy="144463"/>
            </a:xfrm>
            <a:custGeom>
              <a:avLst/>
              <a:gdLst>
                <a:gd name="T0" fmla="*/ 32 w 39"/>
                <a:gd name="T1" fmla="*/ 38 h 38"/>
                <a:gd name="T2" fmla="*/ 28 w 39"/>
                <a:gd name="T3" fmla="*/ 36 h 38"/>
                <a:gd name="T4" fmla="*/ 2 w 39"/>
                <a:gd name="T5" fmla="*/ 10 h 38"/>
                <a:gd name="T6" fmla="*/ 2 w 39"/>
                <a:gd name="T7" fmla="*/ 2 h 38"/>
                <a:gd name="T8" fmla="*/ 10 w 39"/>
                <a:gd name="T9" fmla="*/ 2 h 38"/>
                <a:gd name="T10" fmla="*/ 36 w 39"/>
                <a:gd name="T11" fmla="*/ 28 h 38"/>
                <a:gd name="T12" fmla="*/ 36 w 39"/>
                <a:gd name="T13" fmla="*/ 36 h 38"/>
                <a:gd name="T14" fmla="*/ 32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2" y="38"/>
                  </a:moveTo>
                  <a:cubicBezTo>
                    <a:pt x="30" y="38"/>
                    <a:pt x="29" y="37"/>
                    <a:pt x="28" y="36"/>
                  </a:cubicBezTo>
                  <a:cubicBezTo>
                    <a:pt x="2" y="10"/>
                    <a:pt x="2" y="10"/>
                    <a:pt x="2" y="10"/>
                  </a:cubicBezTo>
                  <a:cubicBezTo>
                    <a:pt x="0" y="8"/>
                    <a:pt x="0" y="4"/>
                    <a:pt x="2" y="2"/>
                  </a:cubicBezTo>
                  <a:cubicBezTo>
                    <a:pt x="4" y="0"/>
                    <a:pt x="8" y="0"/>
                    <a:pt x="10" y="2"/>
                  </a:cubicBezTo>
                  <a:cubicBezTo>
                    <a:pt x="36" y="28"/>
                    <a:pt x="36" y="28"/>
                    <a:pt x="36" y="28"/>
                  </a:cubicBezTo>
                  <a:cubicBezTo>
                    <a:pt x="39" y="30"/>
                    <a:pt x="39" y="34"/>
                    <a:pt x="36" y="36"/>
                  </a:cubicBezTo>
                  <a:cubicBezTo>
                    <a:pt x="35" y="37"/>
                    <a:pt x="34" y="38"/>
                    <a:pt x="3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34" name="Freeform 21">
              <a:extLst>
                <a:ext uri="{FF2B5EF4-FFF2-40B4-BE49-F238E27FC236}">
                  <a16:creationId xmlns:a16="http://schemas.microsoft.com/office/drawing/2014/main" id="{1CABF808-37B7-48CC-A128-817A3CEB1751}"/>
                </a:ext>
              </a:extLst>
            </p:cNvPr>
            <p:cNvSpPr>
              <a:spLocks noEditPoints="1"/>
            </p:cNvSpPr>
            <p:nvPr/>
          </p:nvSpPr>
          <p:spPr bwMode="auto">
            <a:xfrm>
              <a:off x="8591550" y="312738"/>
              <a:ext cx="714375" cy="714375"/>
            </a:xfrm>
            <a:custGeom>
              <a:avLst/>
              <a:gdLst>
                <a:gd name="T0" fmla="*/ 94 w 188"/>
                <a:gd name="T1" fmla="*/ 188 h 188"/>
                <a:gd name="T2" fmla="*/ 0 w 188"/>
                <a:gd name="T3" fmla="*/ 94 h 188"/>
                <a:gd name="T4" fmla="*/ 94 w 188"/>
                <a:gd name="T5" fmla="*/ 0 h 188"/>
                <a:gd name="T6" fmla="*/ 188 w 188"/>
                <a:gd name="T7" fmla="*/ 94 h 188"/>
                <a:gd name="T8" fmla="*/ 94 w 188"/>
                <a:gd name="T9" fmla="*/ 188 h 188"/>
                <a:gd name="T10" fmla="*/ 94 w 188"/>
                <a:gd name="T11" fmla="*/ 12 h 188"/>
                <a:gd name="T12" fmla="*/ 12 w 188"/>
                <a:gd name="T13" fmla="*/ 94 h 188"/>
                <a:gd name="T14" fmla="*/ 94 w 188"/>
                <a:gd name="T15" fmla="*/ 176 h 188"/>
                <a:gd name="T16" fmla="*/ 176 w 188"/>
                <a:gd name="T17" fmla="*/ 94 h 188"/>
                <a:gd name="T18" fmla="*/ 94 w 188"/>
                <a:gd name="T19"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94" y="188"/>
                  </a:moveTo>
                  <a:cubicBezTo>
                    <a:pt x="42" y="188"/>
                    <a:pt x="0" y="146"/>
                    <a:pt x="0" y="94"/>
                  </a:cubicBezTo>
                  <a:cubicBezTo>
                    <a:pt x="0" y="42"/>
                    <a:pt x="42" y="0"/>
                    <a:pt x="94" y="0"/>
                  </a:cubicBezTo>
                  <a:cubicBezTo>
                    <a:pt x="146" y="0"/>
                    <a:pt x="188" y="42"/>
                    <a:pt x="188" y="94"/>
                  </a:cubicBezTo>
                  <a:cubicBezTo>
                    <a:pt x="188" y="146"/>
                    <a:pt x="146" y="188"/>
                    <a:pt x="94" y="188"/>
                  </a:cubicBezTo>
                  <a:close/>
                  <a:moveTo>
                    <a:pt x="94" y="12"/>
                  </a:moveTo>
                  <a:cubicBezTo>
                    <a:pt x="49" y="12"/>
                    <a:pt x="12" y="49"/>
                    <a:pt x="12" y="94"/>
                  </a:cubicBezTo>
                  <a:cubicBezTo>
                    <a:pt x="12" y="139"/>
                    <a:pt x="49" y="176"/>
                    <a:pt x="94" y="176"/>
                  </a:cubicBezTo>
                  <a:cubicBezTo>
                    <a:pt x="139" y="176"/>
                    <a:pt x="176" y="139"/>
                    <a:pt x="176" y="94"/>
                  </a:cubicBezTo>
                  <a:cubicBezTo>
                    <a:pt x="176" y="49"/>
                    <a:pt x="139" y="12"/>
                    <a:pt x="9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35" name="Freeform 22">
              <a:extLst>
                <a:ext uri="{FF2B5EF4-FFF2-40B4-BE49-F238E27FC236}">
                  <a16:creationId xmlns:a16="http://schemas.microsoft.com/office/drawing/2014/main" id="{575481C2-1355-46CF-9CB6-5871D4169E6F}"/>
                </a:ext>
              </a:extLst>
            </p:cNvPr>
            <p:cNvSpPr>
              <a:spLocks noEditPoints="1"/>
            </p:cNvSpPr>
            <p:nvPr/>
          </p:nvSpPr>
          <p:spPr bwMode="auto">
            <a:xfrm>
              <a:off x="8713788" y="434976"/>
              <a:ext cx="469900" cy="469900"/>
            </a:xfrm>
            <a:custGeom>
              <a:avLst/>
              <a:gdLst>
                <a:gd name="T0" fmla="*/ 62 w 124"/>
                <a:gd name="T1" fmla="*/ 124 h 124"/>
                <a:gd name="T2" fmla="*/ 0 w 124"/>
                <a:gd name="T3" fmla="*/ 62 h 124"/>
                <a:gd name="T4" fmla="*/ 62 w 124"/>
                <a:gd name="T5" fmla="*/ 0 h 124"/>
                <a:gd name="T6" fmla="*/ 124 w 124"/>
                <a:gd name="T7" fmla="*/ 62 h 124"/>
                <a:gd name="T8" fmla="*/ 62 w 124"/>
                <a:gd name="T9" fmla="*/ 124 h 124"/>
                <a:gd name="T10" fmla="*/ 62 w 124"/>
                <a:gd name="T11" fmla="*/ 12 h 124"/>
                <a:gd name="T12" fmla="*/ 12 w 124"/>
                <a:gd name="T13" fmla="*/ 62 h 124"/>
                <a:gd name="T14" fmla="*/ 62 w 124"/>
                <a:gd name="T15" fmla="*/ 112 h 124"/>
                <a:gd name="T16" fmla="*/ 112 w 124"/>
                <a:gd name="T17" fmla="*/ 62 h 124"/>
                <a:gd name="T18" fmla="*/ 62 w 124"/>
                <a:gd name="T19"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124"/>
                  </a:moveTo>
                  <a:cubicBezTo>
                    <a:pt x="28" y="124"/>
                    <a:pt x="0" y="96"/>
                    <a:pt x="0" y="62"/>
                  </a:cubicBezTo>
                  <a:cubicBezTo>
                    <a:pt x="0" y="28"/>
                    <a:pt x="28" y="0"/>
                    <a:pt x="62" y="0"/>
                  </a:cubicBezTo>
                  <a:cubicBezTo>
                    <a:pt x="96" y="0"/>
                    <a:pt x="124" y="28"/>
                    <a:pt x="124" y="62"/>
                  </a:cubicBezTo>
                  <a:cubicBezTo>
                    <a:pt x="124" y="96"/>
                    <a:pt x="96" y="124"/>
                    <a:pt x="62" y="124"/>
                  </a:cubicBezTo>
                  <a:close/>
                  <a:moveTo>
                    <a:pt x="62" y="12"/>
                  </a:moveTo>
                  <a:cubicBezTo>
                    <a:pt x="34" y="12"/>
                    <a:pt x="12" y="34"/>
                    <a:pt x="12" y="62"/>
                  </a:cubicBezTo>
                  <a:cubicBezTo>
                    <a:pt x="12" y="90"/>
                    <a:pt x="34" y="112"/>
                    <a:pt x="62" y="112"/>
                  </a:cubicBezTo>
                  <a:cubicBezTo>
                    <a:pt x="90" y="112"/>
                    <a:pt x="112" y="90"/>
                    <a:pt x="112" y="62"/>
                  </a:cubicBezTo>
                  <a:cubicBezTo>
                    <a:pt x="112" y="34"/>
                    <a:pt x="90" y="12"/>
                    <a:pt x="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36" name="Freeform 23">
              <a:extLst>
                <a:ext uri="{FF2B5EF4-FFF2-40B4-BE49-F238E27FC236}">
                  <a16:creationId xmlns:a16="http://schemas.microsoft.com/office/drawing/2014/main" id="{021E4025-2BF5-4BD8-A6D3-A67AF854A291}"/>
                </a:ext>
              </a:extLst>
            </p:cNvPr>
            <p:cNvSpPr>
              <a:spLocks noEditPoints="1"/>
            </p:cNvSpPr>
            <p:nvPr/>
          </p:nvSpPr>
          <p:spPr bwMode="auto">
            <a:xfrm>
              <a:off x="8834438" y="555626"/>
              <a:ext cx="228600" cy="228600"/>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37" name="Freeform 24">
              <a:extLst>
                <a:ext uri="{FF2B5EF4-FFF2-40B4-BE49-F238E27FC236}">
                  <a16:creationId xmlns:a16="http://schemas.microsoft.com/office/drawing/2014/main" id="{7C4702A9-1026-41D2-B89F-92EA64B73960}"/>
                </a:ext>
              </a:extLst>
            </p:cNvPr>
            <p:cNvSpPr>
              <a:spLocks noEditPoints="1"/>
            </p:cNvSpPr>
            <p:nvPr/>
          </p:nvSpPr>
          <p:spPr bwMode="auto">
            <a:xfrm>
              <a:off x="8910638" y="631826"/>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grpSp>
      <p:grpSp>
        <p:nvGrpSpPr>
          <p:cNvPr id="38" name="Group 37">
            <a:extLst>
              <a:ext uri="{FF2B5EF4-FFF2-40B4-BE49-F238E27FC236}">
                <a16:creationId xmlns:a16="http://schemas.microsoft.com/office/drawing/2014/main" id="{889C64F7-DA05-43F6-B90B-5B055C2AA460}"/>
              </a:ext>
            </a:extLst>
          </p:cNvPr>
          <p:cNvGrpSpPr/>
          <p:nvPr/>
        </p:nvGrpSpPr>
        <p:grpSpPr>
          <a:xfrm>
            <a:off x="2103968" y="1424182"/>
            <a:ext cx="463914" cy="431687"/>
            <a:chOff x="1298575" y="588963"/>
            <a:chExt cx="420688" cy="422275"/>
          </a:xfrm>
          <a:solidFill>
            <a:schemeClr val="bg2"/>
          </a:solidFill>
        </p:grpSpPr>
        <p:sp>
          <p:nvSpPr>
            <p:cNvPr id="39" name="Freeform 9">
              <a:extLst>
                <a:ext uri="{FF2B5EF4-FFF2-40B4-BE49-F238E27FC236}">
                  <a16:creationId xmlns:a16="http://schemas.microsoft.com/office/drawing/2014/main" id="{CBCF47D4-AEF5-4052-91D5-34061F6C771E}"/>
                </a:ext>
              </a:extLst>
            </p:cNvPr>
            <p:cNvSpPr>
              <a:spLocks noEditPoints="1"/>
            </p:cNvSpPr>
            <p:nvPr/>
          </p:nvSpPr>
          <p:spPr bwMode="auto">
            <a:xfrm>
              <a:off x="1298575" y="588963"/>
              <a:ext cx="420688" cy="422275"/>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40" name="Freeform 10">
              <a:extLst>
                <a:ext uri="{FF2B5EF4-FFF2-40B4-BE49-F238E27FC236}">
                  <a16:creationId xmlns:a16="http://schemas.microsoft.com/office/drawing/2014/main" id="{A6471E1E-CA1E-4CA1-A50B-43D9730ADDAE}"/>
                </a:ext>
              </a:extLst>
            </p:cNvPr>
            <p:cNvSpPr>
              <a:spLocks noEditPoints="1"/>
            </p:cNvSpPr>
            <p:nvPr/>
          </p:nvSpPr>
          <p:spPr bwMode="auto">
            <a:xfrm>
              <a:off x="1411288" y="701675"/>
              <a:ext cx="195263" cy="19685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sp>
          <p:nvSpPr>
            <p:cNvPr id="41" name="Freeform 11">
              <a:extLst>
                <a:ext uri="{FF2B5EF4-FFF2-40B4-BE49-F238E27FC236}">
                  <a16:creationId xmlns:a16="http://schemas.microsoft.com/office/drawing/2014/main" id="{B10F7B79-A9CE-475F-98F3-8C8DDAFBC34A}"/>
                </a:ext>
              </a:extLst>
            </p:cNvPr>
            <p:cNvSpPr>
              <a:spLocks noEditPoints="1"/>
            </p:cNvSpPr>
            <p:nvPr/>
          </p:nvSpPr>
          <p:spPr bwMode="auto">
            <a:xfrm>
              <a:off x="1455738" y="747713"/>
              <a:ext cx="106363" cy="10636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Open Sans"/>
                <a:ea typeface="+mn-ea"/>
                <a:cs typeface="+mn-cs"/>
              </a:endParaRPr>
            </a:p>
          </p:txBody>
        </p:sp>
      </p:grpSp>
      <p:sp>
        <p:nvSpPr>
          <p:cNvPr id="48" name="Rectangle 47">
            <a:extLst>
              <a:ext uri="{FF2B5EF4-FFF2-40B4-BE49-F238E27FC236}">
                <a16:creationId xmlns:a16="http://schemas.microsoft.com/office/drawing/2014/main" id="{5BDC00AF-2A70-456B-A075-D28D117B3994}"/>
              </a:ext>
            </a:extLst>
          </p:cNvPr>
          <p:cNvSpPr/>
          <p:nvPr/>
        </p:nvSpPr>
        <p:spPr>
          <a:xfrm>
            <a:off x="4473704" y="961486"/>
            <a:ext cx="6785811" cy="1200329"/>
          </a:xfrm>
          <a:prstGeom prst="rect">
            <a:avLst/>
          </a:prstGeom>
          <a:solidFill>
            <a:srgbClr val="247059"/>
          </a:solid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Launched under the theme </a:t>
            </a:r>
            <a:r>
              <a:rPr kumimoji="0" lang="en-US" b="1" i="1"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“ACCELERATION OF AIR TRANSPORT LIBERALIZATION IN AFRICA TO IMPROVE CONTINENTAL CONNECTIVITY AND INTEGRATION”.</a:t>
            </a:r>
            <a:r>
              <a:rPr kumimoji="0" lang="en-US"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p>
        </p:txBody>
      </p:sp>
      <p:sp>
        <p:nvSpPr>
          <p:cNvPr id="49" name="TextBox 48">
            <a:extLst>
              <a:ext uri="{FF2B5EF4-FFF2-40B4-BE49-F238E27FC236}">
                <a16:creationId xmlns:a16="http://schemas.microsoft.com/office/drawing/2014/main" id="{5C7C9014-8689-425D-AAC0-1ED80F575762}"/>
              </a:ext>
            </a:extLst>
          </p:cNvPr>
          <p:cNvSpPr txBox="1"/>
          <p:nvPr/>
        </p:nvSpPr>
        <p:spPr>
          <a:xfrm>
            <a:off x="5802210" y="3999752"/>
            <a:ext cx="16802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Goal One</a:t>
            </a:r>
            <a:endParaRPr kumimoji="0" lang="id-ID" sz="2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50" name="TextBox 49">
            <a:extLst>
              <a:ext uri="{FF2B5EF4-FFF2-40B4-BE49-F238E27FC236}">
                <a16:creationId xmlns:a16="http://schemas.microsoft.com/office/drawing/2014/main" id="{06BDCA95-4743-4E30-8326-0FEFF70913EC}"/>
              </a:ext>
            </a:extLst>
          </p:cNvPr>
          <p:cNvSpPr txBox="1"/>
          <p:nvPr/>
        </p:nvSpPr>
        <p:spPr>
          <a:xfrm>
            <a:off x="4737116" y="4371481"/>
            <a:ext cx="35201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Increase 5th freedom traffic rights operations across Africa from 14.5% to 30% by 2025</a:t>
            </a:r>
            <a:endParaRPr kumimoji="0" lang="en-US" sz="2000" b="1" i="0" u="none" strike="noStrike" kern="1200" cap="none" spc="0" normalizeH="0" baseline="0" noProof="0" dirty="0">
              <a:ln>
                <a:noFill/>
              </a:ln>
              <a:solidFill>
                <a:srgbClr val="262626"/>
              </a:solidFill>
              <a:effectLst/>
              <a:uLnTx/>
              <a:uFillTx/>
              <a:latin typeface="Arial Black" panose="020B0A04020102020204" pitchFamily="34" charset="0"/>
              <a:ea typeface="+mn-ea"/>
              <a:cs typeface="+mn-cs"/>
            </a:endParaRPr>
          </a:p>
        </p:txBody>
      </p:sp>
      <p:graphicFrame>
        <p:nvGraphicFramePr>
          <p:cNvPr id="51" name="Chart 50">
            <a:extLst>
              <a:ext uri="{FF2B5EF4-FFF2-40B4-BE49-F238E27FC236}">
                <a16:creationId xmlns:a16="http://schemas.microsoft.com/office/drawing/2014/main" id="{90DB9B3A-98AE-4D52-925C-04D345CCDF02}"/>
              </a:ext>
            </a:extLst>
          </p:cNvPr>
          <p:cNvGraphicFramePr/>
          <p:nvPr>
            <p:extLst>
              <p:ext uri="{D42A27DB-BD31-4B8C-83A1-F6EECF244321}">
                <p14:modId xmlns:p14="http://schemas.microsoft.com/office/powerpoint/2010/main" val="2176444050"/>
              </p:ext>
            </p:extLst>
          </p:nvPr>
        </p:nvGraphicFramePr>
        <p:xfrm>
          <a:off x="5526667" y="2459565"/>
          <a:ext cx="1955759" cy="1673198"/>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Box 53">
            <a:extLst>
              <a:ext uri="{FF2B5EF4-FFF2-40B4-BE49-F238E27FC236}">
                <a16:creationId xmlns:a16="http://schemas.microsoft.com/office/drawing/2014/main" id="{A520488B-769B-4BB1-8F7B-C660ED8B2180}"/>
              </a:ext>
            </a:extLst>
          </p:cNvPr>
          <p:cNvSpPr txBox="1"/>
          <p:nvPr/>
        </p:nvSpPr>
        <p:spPr>
          <a:xfrm>
            <a:off x="8257274" y="3970622"/>
            <a:ext cx="34705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Goal Two</a:t>
            </a:r>
            <a:endParaRPr kumimoji="0" lang="id-ID" sz="2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59" name="TextBox 58">
            <a:extLst>
              <a:ext uri="{FF2B5EF4-FFF2-40B4-BE49-F238E27FC236}">
                <a16:creationId xmlns:a16="http://schemas.microsoft.com/office/drawing/2014/main" id="{531F1E5D-D705-421C-B684-82247E7748D1}"/>
              </a:ext>
            </a:extLst>
          </p:cNvPr>
          <p:cNvSpPr txBox="1"/>
          <p:nvPr/>
        </p:nvSpPr>
        <p:spPr>
          <a:xfrm>
            <a:off x="8224730" y="4318182"/>
            <a:ext cx="3470525" cy="193899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Increase inter-sectoral collaboration and synergies between air transport institutions and other sectors of the economy </a:t>
            </a:r>
            <a:endParaRPr kumimoji="0" lang="en-US" sz="20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p:txBody>
      </p:sp>
      <p:graphicFrame>
        <p:nvGraphicFramePr>
          <p:cNvPr id="60" name="Chart 59">
            <a:extLst>
              <a:ext uri="{FF2B5EF4-FFF2-40B4-BE49-F238E27FC236}">
                <a16:creationId xmlns:a16="http://schemas.microsoft.com/office/drawing/2014/main" id="{156BBB01-AD3B-47B5-9232-8B343950226B}"/>
              </a:ext>
            </a:extLst>
          </p:cNvPr>
          <p:cNvGraphicFramePr/>
          <p:nvPr>
            <p:extLst>
              <p:ext uri="{D42A27DB-BD31-4B8C-83A1-F6EECF244321}">
                <p14:modId xmlns:p14="http://schemas.microsoft.com/office/powerpoint/2010/main" val="203802977"/>
              </p:ext>
            </p:extLst>
          </p:nvPr>
        </p:nvGraphicFramePr>
        <p:xfrm>
          <a:off x="8812986" y="2390902"/>
          <a:ext cx="2194234" cy="1639665"/>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 1">
            <a:extLst>
              <a:ext uri="{FF2B5EF4-FFF2-40B4-BE49-F238E27FC236}">
                <a16:creationId xmlns:a16="http://schemas.microsoft.com/office/drawing/2014/main" id="{EFA790E5-FA9C-A229-51AB-2B84CE5B1133}"/>
              </a:ext>
            </a:extLst>
          </p:cNvPr>
          <p:cNvPicPr>
            <a:picLocks noChangeAspect="1"/>
          </p:cNvPicPr>
          <p:nvPr/>
        </p:nvPicPr>
        <p:blipFill>
          <a:blip r:embed="rId5"/>
          <a:stretch>
            <a:fillRect/>
          </a:stretch>
        </p:blipFill>
        <p:spPr>
          <a:xfrm>
            <a:off x="86627" y="72619"/>
            <a:ext cx="1983474" cy="788177"/>
          </a:xfrm>
          <a:prstGeom prst="rect">
            <a:avLst/>
          </a:prstGeom>
        </p:spPr>
      </p:pic>
      <p:sp>
        <p:nvSpPr>
          <p:cNvPr id="6" name="TextBox 5">
            <a:extLst>
              <a:ext uri="{FF2B5EF4-FFF2-40B4-BE49-F238E27FC236}">
                <a16:creationId xmlns:a16="http://schemas.microsoft.com/office/drawing/2014/main" id="{9E41FDAA-C1C0-539A-261F-C0DE60D8F5DE}"/>
              </a:ext>
            </a:extLst>
          </p:cNvPr>
          <p:cNvSpPr txBox="1"/>
          <p:nvPr/>
        </p:nvSpPr>
        <p:spPr>
          <a:xfrm>
            <a:off x="761048" y="5871762"/>
            <a:ext cx="7673585" cy="307777"/>
          </a:xfrm>
          <a:prstGeom prst="rect">
            <a:avLst/>
          </a:prstGeom>
          <a:solidFill>
            <a:srgbClr val="24705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haroni" panose="02010803020104030203" pitchFamily="2" charset="-79"/>
              </a:rPr>
              <a:t>So far 21 States (</a:t>
            </a:r>
            <a:r>
              <a:rPr kumimoji="0" lang="en-ID" sz="1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54% of SAATM STATES) </a:t>
            </a:r>
            <a:r>
              <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haroni" panose="02010803020104030203" pitchFamily="2" charset="-79"/>
              </a:rPr>
              <a:t> are on Board the SAATM-PIP</a:t>
            </a:r>
          </a:p>
        </p:txBody>
      </p:sp>
      <p:sp>
        <p:nvSpPr>
          <p:cNvPr id="5" name="ZoneTexte 4">
            <a:extLst>
              <a:ext uri="{FF2B5EF4-FFF2-40B4-BE49-F238E27FC236}">
                <a16:creationId xmlns:a16="http://schemas.microsoft.com/office/drawing/2014/main" id="{CA5DF693-6155-031F-B6D1-4A830615D811}"/>
              </a:ext>
            </a:extLst>
          </p:cNvPr>
          <p:cNvSpPr txBox="1"/>
          <p:nvPr/>
        </p:nvSpPr>
        <p:spPr>
          <a:xfrm>
            <a:off x="1519632" y="1992480"/>
            <a:ext cx="2037891" cy="400110"/>
          </a:xfrm>
          <a:prstGeom prst="rect">
            <a:avLst/>
          </a:prstGeom>
          <a:noFill/>
        </p:spPr>
        <p:txBody>
          <a:bodyPr wrap="square" rtlCol="0">
            <a:spAutoFit/>
          </a:bodyPr>
          <a:lstStyle/>
          <a:p>
            <a:r>
              <a:rPr lang="fr-FR" sz="2000" b="1" dirty="0">
                <a:solidFill>
                  <a:schemeClr val="bg1"/>
                </a:solidFill>
                <a:latin typeface="Arial Black" panose="020B0A04020102020204" pitchFamily="34" charset="0"/>
              </a:rPr>
              <a:t>SAATM-PIP</a:t>
            </a:r>
            <a:endParaRPr lang="en-US" sz="2000" b="1" dirty="0">
              <a:solidFill>
                <a:schemeClr val="bg1"/>
              </a:solidFill>
              <a:latin typeface="Arial Black" panose="020B0A04020102020204" pitchFamily="34" charset="0"/>
            </a:endParaRPr>
          </a:p>
        </p:txBody>
      </p:sp>
      <p:sp>
        <p:nvSpPr>
          <p:cNvPr id="7" name="ZoneTexte 6">
            <a:extLst>
              <a:ext uri="{FF2B5EF4-FFF2-40B4-BE49-F238E27FC236}">
                <a16:creationId xmlns:a16="http://schemas.microsoft.com/office/drawing/2014/main" id="{CCE02322-8FF5-8C3B-296B-2543CA13E08A}"/>
              </a:ext>
            </a:extLst>
          </p:cNvPr>
          <p:cNvSpPr txBox="1"/>
          <p:nvPr/>
        </p:nvSpPr>
        <p:spPr>
          <a:xfrm>
            <a:off x="1164152" y="5038808"/>
            <a:ext cx="2037891" cy="400110"/>
          </a:xfrm>
          <a:prstGeom prst="rect">
            <a:avLst/>
          </a:prstGeom>
          <a:noFill/>
        </p:spPr>
        <p:txBody>
          <a:bodyPr wrap="square" rtlCol="0">
            <a:spAutoFit/>
          </a:bodyPr>
          <a:lstStyle/>
          <a:p>
            <a:r>
              <a:rPr lang="fr-FR" sz="2000" b="1" dirty="0">
                <a:solidFill>
                  <a:schemeClr val="bg1"/>
                </a:solidFill>
                <a:latin typeface="Arial Black" panose="020B0A04020102020204" pitchFamily="34" charset="0"/>
              </a:rPr>
              <a:t>SAATM-PIP</a:t>
            </a:r>
            <a:endParaRPr lang="en-US" sz="2000" b="1" dirty="0">
              <a:solidFill>
                <a:schemeClr val="bg1"/>
              </a:solidFill>
              <a:latin typeface="Arial Black" panose="020B0A04020102020204" pitchFamily="34" charset="0"/>
            </a:endParaRPr>
          </a:p>
        </p:txBody>
      </p:sp>
      <p:sp>
        <p:nvSpPr>
          <p:cNvPr id="9" name="ZoneTexte 8">
            <a:extLst>
              <a:ext uri="{FF2B5EF4-FFF2-40B4-BE49-F238E27FC236}">
                <a16:creationId xmlns:a16="http://schemas.microsoft.com/office/drawing/2014/main" id="{D57AEA08-AC59-709F-E701-001751C2901C}"/>
              </a:ext>
            </a:extLst>
          </p:cNvPr>
          <p:cNvSpPr txBox="1"/>
          <p:nvPr/>
        </p:nvSpPr>
        <p:spPr>
          <a:xfrm>
            <a:off x="1586177" y="3476553"/>
            <a:ext cx="2037891" cy="400110"/>
          </a:xfrm>
          <a:prstGeom prst="rect">
            <a:avLst/>
          </a:prstGeom>
          <a:noFill/>
        </p:spPr>
        <p:txBody>
          <a:bodyPr wrap="square" rtlCol="0">
            <a:spAutoFit/>
          </a:bodyPr>
          <a:lstStyle/>
          <a:p>
            <a:r>
              <a:rPr lang="fr-FR" sz="2000" b="1" dirty="0">
                <a:solidFill>
                  <a:schemeClr val="bg1"/>
                </a:solidFill>
                <a:latin typeface="Arial Black" panose="020B0A04020102020204" pitchFamily="34" charset="0"/>
              </a:rPr>
              <a:t>SAATM-PIP</a:t>
            </a:r>
            <a:endParaRPr lang="en-US" sz="2000" b="1" dirty="0">
              <a:solidFill>
                <a:schemeClr val="bg1"/>
              </a:solidFill>
              <a:latin typeface="Arial Black" panose="020B0A04020102020204" pitchFamily="34" charset="0"/>
            </a:endParaRPr>
          </a:p>
        </p:txBody>
      </p:sp>
      <p:pic>
        <p:nvPicPr>
          <p:cNvPr id="11" name="Image 9">
            <a:extLst>
              <a:ext uri="{FF2B5EF4-FFF2-40B4-BE49-F238E27FC236}">
                <a16:creationId xmlns:a16="http://schemas.microsoft.com/office/drawing/2014/main" id="{81D800E3-3C03-7B5A-1D9F-2EED256762A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023332" y="672637"/>
            <a:ext cx="163902" cy="12173435"/>
          </a:xfrm>
          <a:prstGeom prst="rect">
            <a:avLst/>
          </a:prstGeom>
          <a:noFill/>
          <a:ln>
            <a:noFill/>
          </a:ln>
        </p:spPr>
      </p:pic>
    </p:spTree>
    <p:extLst>
      <p:ext uri="{BB962C8B-B14F-4D97-AF65-F5344CB8AC3E}">
        <p14:creationId xmlns:p14="http://schemas.microsoft.com/office/powerpoint/2010/main" val="229962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2000"/>
                            </p:stCondLst>
                            <p:childTnLst>
                              <p:par>
                                <p:cTn id="33" presetID="21" presetClass="entr" presetSubtype="1"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heel(1)">
                                      <p:cBhvr>
                                        <p:cTn id="35" dur="1000"/>
                                        <p:tgtEl>
                                          <p:spTgt spid="5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heel(1)">
                                      <p:cBhvr>
                                        <p:cTn id="38" dur="1000"/>
                                        <p:tgtEl>
                                          <p:spTgt spid="60"/>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2" grpId="0" animBg="1"/>
      <p:bldP spid="48" grpId="0" animBg="1"/>
      <p:bldP spid="49" grpId="0"/>
      <p:bldP spid="50" grpId="0"/>
      <p:bldGraphic spid="51" grpId="0">
        <p:bldAsOne/>
      </p:bldGraphic>
      <p:bldP spid="54" grpId="0"/>
      <p:bldP spid="59" grpId="0"/>
      <p:bldGraphic spid="6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ie 27"/>
          <p:cNvSpPr/>
          <p:nvPr/>
        </p:nvSpPr>
        <p:spPr>
          <a:xfrm rot="16200000">
            <a:off x="-371475" y="6486525"/>
            <a:ext cx="742950" cy="742950"/>
          </a:xfrm>
          <a:prstGeom prst="pie">
            <a:avLst>
              <a:gd name="adj1" fmla="val 0"/>
              <a:gd name="adj2" fmla="val 5432752"/>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29" name="TextBox 28">
            <a:extLst>
              <a:ext uri="{FF2B5EF4-FFF2-40B4-BE49-F238E27FC236}">
                <a16:creationId xmlns:a16="http://schemas.microsoft.com/office/drawing/2014/main" id="{60C3DC80-AC79-4DD6-9675-C50CB34B78F8}"/>
              </a:ext>
            </a:extLst>
          </p:cNvPr>
          <p:cNvSpPr txBox="1"/>
          <p:nvPr/>
        </p:nvSpPr>
        <p:spPr>
          <a:xfrm>
            <a:off x="5082233" y="977698"/>
            <a:ext cx="6982691" cy="5355312"/>
          </a:xfrm>
          <a:prstGeom prst="rect">
            <a:avLst/>
          </a:prstGeom>
          <a:noFill/>
        </p:spPr>
        <p:txBody>
          <a:bodyPr wrap="square" rtlCol="0">
            <a:spAutoFit/>
          </a:bodyPr>
          <a:lstStyle/>
          <a:p>
            <a:pPr marL="514350" indent="-514350" algn="just">
              <a:buFont typeface="Wingdings" panose="05000000000000000000" pitchFamily="2" charset="2"/>
              <a:buChar char="Ø"/>
              <a:defRPr/>
            </a:pPr>
            <a:r>
              <a:rPr lang="en-US" b="1" dirty="0">
                <a:latin typeface="Candara" panose="020E0502030303020204" pitchFamily="34" charset="0"/>
                <a:ea typeface="Verdana" panose="020B0604030504040204" pitchFamily="34" charset="0"/>
              </a:rPr>
              <a:t>Advocacy for all the AU States to join and Implement SAATM</a:t>
            </a:r>
          </a:p>
          <a:p>
            <a:pPr algn="just">
              <a:defRPr/>
            </a:pPr>
            <a:endParaRPr lang="en-US" b="1" dirty="0">
              <a:effectLst/>
              <a:latin typeface="Candara" panose="020E0502030303020204" pitchFamily="34" charset="0"/>
              <a:ea typeface="Verdana" panose="020B0604030504040204" pitchFamily="34" charset="0"/>
              <a:cs typeface="Verdana" panose="020B0604030504040204" pitchFamily="34" charset="0"/>
            </a:endParaRPr>
          </a:p>
          <a:p>
            <a:pPr marL="514350" marR="0" lvl="0" indent="-514350" algn="just" defTabSz="914400" rtl="0" eaLnBrk="1" fontAlgn="auto" latinLnBrk="0" hangingPunct="1">
              <a:spcBef>
                <a:spcPts val="0"/>
              </a:spcBef>
              <a:spcAft>
                <a:spcPts val="0"/>
              </a:spcAft>
              <a:buClrTx/>
              <a:buSzTx/>
              <a:buFont typeface="Wingdings" panose="05000000000000000000" pitchFamily="2" charset="2"/>
              <a:buChar char="Ø"/>
              <a:tabLst/>
              <a:defRPr/>
            </a:pPr>
            <a:r>
              <a:rPr lang="ro-RO" b="1" dirty="0">
                <a:effectLst/>
                <a:latin typeface="Candara" panose="020E0502030303020204" pitchFamily="34" charset="0"/>
                <a:ea typeface="Verdana" panose="020B0604030504040204" pitchFamily="34" charset="0"/>
                <a:cs typeface="Verdana" panose="020B0604030504040204" pitchFamily="34" charset="0"/>
              </a:rPr>
              <a:t>Promot</a:t>
            </a:r>
            <a:r>
              <a:rPr lang="en-US" b="1" dirty="0" err="1">
                <a:effectLst/>
                <a:latin typeface="Candara" panose="020E0502030303020204" pitchFamily="34" charset="0"/>
                <a:ea typeface="Verdana" panose="020B0604030504040204" pitchFamily="34" charset="0"/>
                <a:cs typeface="Verdana" panose="020B0604030504040204" pitchFamily="34" charset="0"/>
              </a:rPr>
              <a:t>ing</a:t>
            </a:r>
            <a:r>
              <a:rPr lang="ro-RO" b="1" dirty="0">
                <a:effectLst/>
                <a:latin typeface="Candara" panose="020E0502030303020204" pitchFamily="34" charset="0"/>
                <a:ea typeface="Verdana" panose="020B0604030504040204" pitchFamily="34" charset="0"/>
                <a:cs typeface="Verdana" panose="020B0604030504040204" pitchFamily="34" charset="0"/>
              </a:rPr>
              <a:t> the reduction of air transport</a:t>
            </a:r>
            <a:r>
              <a:rPr lang="en-US" b="1" dirty="0">
                <a:effectLst/>
                <a:latin typeface="Candara" panose="020E0502030303020204" pitchFamily="34" charset="0"/>
                <a:ea typeface="Verdana" panose="020B0604030504040204" pitchFamily="34" charset="0"/>
                <a:cs typeface="Verdana" panose="020B0604030504040204" pitchFamily="34" charset="0"/>
              </a:rPr>
              <a:t> Taxes,</a:t>
            </a:r>
            <a:r>
              <a:rPr lang="ro-RO" b="1" dirty="0">
                <a:effectLst/>
                <a:latin typeface="Candara" panose="020E0502030303020204" pitchFamily="34" charset="0"/>
                <a:ea typeface="Verdana" panose="020B0604030504040204" pitchFamily="34" charset="0"/>
                <a:cs typeface="Verdana" panose="020B0604030504040204" pitchFamily="34" charset="0"/>
              </a:rPr>
              <a:t> Fees</a:t>
            </a:r>
            <a:r>
              <a:rPr lang="en-US" b="1" dirty="0">
                <a:effectLst/>
                <a:latin typeface="Candara" panose="020E0502030303020204" pitchFamily="34" charset="0"/>
                <a:ea typeface="Verdana" panose="020B0604030504040204" pitchFamily="34" charset="0"/>
                <a:cs typeface="Verdana" panose="020B0604030504040204" pitchFamily="34" charset="0"/>
              </a:rPr>
              <a:t> and</a:t>
            </a:r>
            <a:r>
              <a:rPr lang="ro-RO" b="1" dirty="0">
                <a:effectLst/>
                <a:latin typeface="Candara" panose="020E0502030303020204" pitchFamily="34" charset="0"/>
                <a:ea typeface="Verdana" panose="020B0604030504040204" pitchFamily="34" charset="0"/>
                <a:cs typeface="Verdana" panose="020B0604030504040204" pitchFamily="34" charset="0"/>
              </a:rPr>
              <a:t> Charges </a:t>
            </a:r>
            <a:r>
              <a:rPr lang="en-US" b="1" dirty="0">
                <a:latin typeface="Candara" panose="020E0502030303020204" pitchFamily="34" charset="0"/>
                <a:ea typeface="Verdana" panose="020B0604030504040204" pitchFamily="34" charset="0"/>
                <a:cs typeface="Verdana" panose="020B0604030504040204" pitchFamily="34" charset="0"/>
              </a:rPr>
              <a:t>(TFC)</a:t>
            </a:r>
            <a:r>
              <a:rPr lang="ro-RO" b="1" dirty="0">
                <a:effectLst/>
                <a:latin typeface="Candara" panose="020E0502030303020204" pitchFamily="34" charset="0"/>
                <a:ea typeface="Verdana" panose="020B0604030504040204" pitchFamily="34" charset="0"/>
                <a:cs typeface="Verdana" panose="020B0604030504040204" pitchFamily="34" charset="0"/>
              </a:rPr>
              <a:t> on African </a:t>
            </a:r>
            <a:r>
              <a:rPr lang="en-US" b="1" dirty="0">
                <a:latin typeface="Candara" panose="020E0502030303020204" pitchFamily="34" charset="0"/>
                <a:ea typeface="Verdana" panose="020B0604030504040204" pitchFamily="34" charset="0"/>
                <a:cs typeface="Verdana" panose="020B0604030504040204" pitchFamily="34" charset="0"/>
              </a:rPr>
              <a:t>a</a:t>
            </a:r>
            <a:r>
              <a:rPr lang="ro-RO" b="1" dirty="0">
                <a:effectLst/>
                <a:latin typeface="Candara" panose="020E0502030303020204" pitchFamily="34" charset="0"/>
                <a:ea typeface="Verdana" panose="020B0604030504040204" pitchFamily="34" charset="0"/>
                <a:cs typeface="Verdana" panose="020B0604030504040204" pitchFamily="34" charset="0"/>
              </a:rPr>
              <a:t>viation</a:t>
            </a:r>
            <a:r>
              <a:rPr lang="en-US" b="1" dirty="0">
                <a:effectLst/>
                <a:latin typeface="Candara" panose="020E0502030303020204" pitchFamily="34" charset="0"/>
                <a:ea typeface="Verdana" panose="020B0604030504040204" pitchFamily="34" charset="0"/>
                <a:cs typeface="Verdana" panose="020B0604030504040204" pitchFamily="34" charset="0"/>
              </a:rPr>
              <a:t>.</a:t>
            </a:r>
            <a:r>
              <a:rPr lang="ro-RO" b="1" dirty="0">
                <a:effectLst/>
                <a:latin typeface="Candara" panose="020E0502030303020204" pitchFamily="34" charset="0"/>
                <a:ea typeface="Verdana" panose="020B0604030504040204" pitchFamily="34" charset="0"/>
                <a:cs typeface="Verdana" panose="020B0604030504040204" pitchFamily="34" charset="0"/>
              </a:rPr>
              <a:t> </a:t>
            </a:r>
            <a:endParaRPr kumimoji="0" lang="en-US"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R="0" lvl="0" algn="just" defTabSz="914400" rtl="0" eaLnBrk="1" fontAlgn="auto" latinLnBrk="0" hangingPunct="1">
              <a:spcBef>
                <a:spcPts val="0"/>
              </a:spcBef>
              <a:spcAft>
                <a:spcPts val="0"/>
              </a:spcAft>
              <a:buClrTx/>
              <a:buSzTx/>
              <a:tabLst/>
              <a:defRPr/>
            </a:pPr>
            <a:endParaRPr kumimoji="0" lang="en-US"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0" indent="-514350" algn="just" defTabSz="914400" rtl="0" eaLnBrk="1" fontAlgn="auto" latinLnBrk="0" hangingPunct="1">
              <a:spcBef>
                <a:spcPts val="0"/>
              </a:spcBef>
              <a:spcAft>
                <a:spcPts val="0"/>
              </a:spcAft>
              <a:buClrTx/>
              <a:buSzTx/>
              <a:buFont typeface="Wingdings" panose="05000000000000000000" pitchFamily="2" charset="2"/>
              <a:buChar char="Ø"/>
              <a:tabLst/>
              <a:defRPr/>
            </a:pPr>
            <a:r>
              <a:rPr lang="ro-RO" b="1" dirty="0">
                <a:effectLst/>
                <a:latin typeface="Candara" panose="020E0502030303020204" pitchFamily="34" charset="0"/>
                <a:ea typeface="Verdana" panose="020B0604030504040204" pitchFamily="34" charset="0"/>
                <a:cs typeface="Verdana" panose="020B0604030504040204" pitchFamily="34" charset="0"/>
              </a:rPr>
              <a:t>Promot</a:t>
            </a:r>
            <a:r>
              <a:rPr lang="en-US" b="1" dirty="0" err="1">
                <a:effectLst/>
                <a:latin typeface="Candara" panose="020E0502030303020204" pitchFamily="34" charset="0"/>
                <a:ea typeface="Verdana" panose="020B0604030504040204" pitchFamily="34" charset="0"/>
                <a:cs typeface="Verdana" panose="020B0604030504040204" pitchFamily="34" charset="0"/>
              </a:rPr>
              <a:t>ing</a:t>
            </a:r>
            <a:r>
              <a:rPr lang="ro-RO" b="1" dirty="0">
                <a:effectLst/>
                <a:latin typeface="Candara" panose="020E0502030303020204" pitchFamily="34" charset="0"/>
                <a:ea typeface="Verdana" panose="020B0604030504040204" pitchFamily="34" charset="0"/>
                <a:cs typeface="Verdana" panose="020B0604030504040204" pitchFamily="34" charset="0"/>
              </a:rPr>
              <a:t> new intra-Africa routes traffic and secondary gateway development</a:t>
            </a:r>
            <a:endParaRPr kumimoji="0" lang="en-US"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R="0" lvl="0" algn="just" defTabSz="914400" rtl="0" eaLnBrk="1" fontAlgn="auto" latinLnBrk="0" hangingPunct="1">
              <a:spcBef>
                <a:spcPts val="0"/>
              </a:spcBef>
              <a:spcAft>
                <a:spcPts val="0"/>
              </a:spcAft>
              <a:buClrTx/>
              <a:buSzTx/>
              <a:tabLst/>
              <a:defRPr/>
            </a:pPr>
            <a:endParaRPr kumimoji="0" lang="en-US"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0" indent="-514350" algn="just" defTabSz="914400" rtl="0" eaLnBrk="1" fontAlgn="auto" latinLnBrk="0" hangingPunct="1">
              <a:spcBef>
                <a:spcPts val="0"/>
              </a:spcBef>
              <a:spcAft>
                <a:spcPts val="0"/>
              </a:spcAft>
              <a:buClrTx/>
              <a:buSzTx/>
              <a:buFont typeface="Wingdings" panose="05000000000000000000" pitchFamily="2" charset="2"/>
              <a:buChar char="Ø"/>
              <a:tabLst/>
              <a:defRPr/>
            </a:pPr>
            <a:r>
              <a:rPr lang="ro-RO" b="1" dirty="0">
                <a:effectLst/>
                <a:latin typeface="Candara" panose="020E0502030303020204" pitchFamily="34" charset="0"/>
                <a:ea typeface="Verdana" panose="020B0604030504040204" pitchFamily="34" charset="0"/>
                <a:cs typeface="Verdana" panose="020B0604030504040204" pitchFamily="34" charset="0"/>
              </a:rPr>
              <a:t>Enhanc</a:t>
            </a:r>
            <a:r>
              <a:rPr lang="en-US" b="1" dirty="0" err="1">
                <a:effectLst/>
                <a:latin typeface="Candara" panose="020E0502030303020204" pitchFamily="34" charset="0"/>
                <a:ea typeface="Verdana" panose="020B0604030504040204" pitchFamily="34" charset="0"/>
                <a:cs typeface="Verdana" panose="020B0604030504040204" pitchFamily="34" charset="0"/>
              </a:rPr>
              <a:t>ing</a:t>
            </a:r>
            <a:r>
              <a:rPr lang="ro-RO" b="1" dirty="0">
                <a:effectLst/>
                <a:latin typeface="Candara" panose="020E0502030303020204" pitchFamily="34" charset="0"/>
                <a:ea typeface="Verdana" panose="020B0604030504040204" pitchFamily="34" charset="0"/>
                <a:cs typeface="Verdana" panose="020B0604030504040204" pitchFamily="34" charset="0"/>
              </a:rPr>
              <a:t> intra-African 5th freedom passenger stimulation</a:t>
            </a:r>
            <a:endParaRPr kumimoji="0" lang="en-US"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R="0" lvl="0" algn="just" defTabSz="914400" rtl="0" eaLnBrk="1" fontAlgn="auto" latinLnBrk="0" hangingPunct="1">
              <a:spcBef>
                <a:spcPts val="0"/>
              </a:spcBef>
              <a:spcAft>
                <a:spcPts val="0"/>
              </a:spcAft>
              <a:buClrTx/>
              <a:buSzTx/>
              <a:tabLst/>
              <a:defRPr/>
            </a:pPr>
            <a:endParaRPr kumimoji="0" lang="en-US"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indent="-514350" algn="just">
              <a:buFont typeface="Wingdings" panose="05000000000000000000" pitchFamily="2" charset="2"/>
              <a:buChar char="Ø"/>
            </a:pPr>
            <a:r>
              <a:rPr lang="en-US" b="1" dirty="0">
                <a:effectLst/>
                <a:latin typeface="Candara" panose="020E0502030303020204" pitchFamily="34" charset="0"/>
                <a:ea typeface="Verdana" panose="020B0604030504040204" pitchFamily="34" charset="0"/>
                <a:cs typeface="Verdana" panose="020B0604030504040204" pitchFamily="34" charset="0"/>
              </a:rPr>
              <a:t>Promoting </a:t>
            </a:r>
            <a:r>
              <a:rPr lang="ro-RO" b="1" dirty="0">
                <a:effectLst/>
                <a:latin typeface="Candara" panose="020E0502030303020204" pitchFamily="34" charset="0"/>
                <a:ea typeface="Verdana" panose="020B0604030504040204" pitchFamily="34" charset="0"/>
                <a:cs typeface="Verdana" panose="020B0604030504040204" pitchFamily="34" charset="0"/>
              </a:rPr>
              <a:t>Alignment of all ASAs between SAATM States to fully comply with </a:t>
            </a:r>
            <a:r>
              <a:rPr lang="en-US" b="1" dirty="0">
                <a:effectLst/>
                <a:latin typeface="Candara" panose="020E0502030303020204" pitchFamily="34" charset="0"/>
                <a:ea typeface="Verdana" panose="020B0604030504040204" pitchFamily="34" charset="0"/>
                <a:cs typeface="Verdana" panose="020B0604030504040204" pitchFamily="34" charset="0"/>
              </a:rPr>
              <a:t>the provisions of the </a:t>
            </a:r>
            <a:r>
              <a:rPr lang="ro-RO" b="1" dirty="0">
                <a:effectLst/>
                <a:latin typeface="Candara" panose="020E0502030303020204" pitchFamily="34" charset="0"/>
                <a:ea typeface="Verdana" panose="020B0604030504040204" pitchFamily="34" charset="0"/>
                <a:cs typeface="Verdana" panose="020B0604030504040204" pitchFamily="34" charset="0"/>
              </a:rPr>
              <a:t>YD</a:t>
            </a:r>
            <a:endParaRPr lang="en-US"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kumimoji="0" lang="en-US"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0" indent="-514350" algn="just" defTabSz="914400" rtl="0" eaLnBrk="1" fontAlgn="auto" latinLnBrk="0" hangingPunct="1">
              <a:spcBef>
                <a:spcPts val="0"/>
              </a:spcBef>
              <a:spcAft>
                <a:spcPts val="0"/>
              </a:spcAft>
              <a:buClrTx/>
              <a:buSzTx/>
              <a:buFont typeface="Wingdings" panose="05000000000000000000" pitchFamily="2" charset="2"/>
              <a:buChar char="Ø"/>
              <a:tabLst/>
              <a:defRPr/>
            </a:pPr>
            <a:r>
              <a:rPr lang="ro-RO" b="1" dirty="0">
                <a:effectLst/>
                <a:latin typeface="Candara" panose="020E0502030303020204" pitchFamily="34" charset="0"/>
                <a:ea typeface="Verdana" panose="020B0604030504040204" pitchFamily="34" charset="0"/>
                <a:cs typeface="Verdana" panose="020B0604030504040204" pitchFamily="34" charset="0"/>
              </a:rPr>
              <a:t>Support</a:t>
            </a:r>
            <a:r>
              <a:rPr lang="en-US" b="1" dirty="0" err="1">
                <a:effectLst/>
                <a:latin typeface="Candara" panose="020E0502030303020204" pitchFamily="34" charset="0"/>
                <a:ea typeface="Verdana" panose="020B0604030504040204" pitchFamily="34" charset="0"/>
                <a:cs typeface="Verdana" panose="020B0604030504040204" pitchFamily="34" charset="0"/>
              </a:rPr>
              <a:t>ing</a:t>
            </a:r>
            <a:r>
              <a:rPr lang="en-US" b="1" dirty="0">
                <a:effectLst/>
                <a:latin typeface="Candara" panose="020E0502030303020204" pitchFamily="34" charset="0"/>
                <a:ea typeface="Verdana" panose="020B0604030504040204" pitchFamily="34" charset="0"/>
                <a:cs typeface="Verdana" panose="020B0604030504040204" pitchFamily="34" charset="0"/>
              </a:rPr>
              <a:t> </a:t>
            </a:r>
            <a:r>
              <a:rPr lang="ro-RO" b="1" dirty="0">
                <a:effectLst/>
                <a:latin typeface="Candara" panose="020E0502030303020204" pitchFamily="34" charset="0"/>
                <a:ea typeface="Verdana" panose="020B0604030504040204" pitchFamily="34" charset="0"/>
                <a:cs typeface="Verdana" panose="020B0604030504040204" pitchFamily="34" charset="0"/>
              </a:rPr>
              <a:t>States in </a:t>
            </a:r>
            <a:r>
              <a:rPr lang="en-US" b="1" dirty="0">
                <a:effectLst/>
                <a:latin typeface="Candara" panose="020E0502030303020204" pitchFamily="34" charset="0"/>
                <a:ea typeface="Verdana" panose="020B0604030504040204" pitchFamily="34" charset="0"/>
                <a:cs typeface="Verdana" panose="020B0604030504040204" pitchFamily="34" charset="0"/>
              </a:rPr>
              <a:t>the </a:t>
            </a:r>
            <a:r>
              <a:rPr lang="ro-RO" b="1" dirty="0">
                <a:effectLst/>
                <a:latin typeface="Candara" panose="020E0502030303020204" pitchFamily="34" charset="0"/>
                <a:ea typeface="Verdana" panose="020B0604030504040204" pitchFamily="34" charset="0"/>
                <a:cs typeface="Verdana" panose="020B0604030504040204" pitchFamily="34" charset="0"/>
              </a:rPr>
              <a:t>Domestication and Harmonization of YD Legal Instruments</a:t>
            </a:r>
            <a:r>
              <a:rPr lang="en-US" b="1" dirty="0">
                <a:effectLst/>
                <a:latin typeface="Candara" panose="020E0502030303020204" pitchFamily="34" charset="0"/>
                <a:ea typeface="Verdana" panose="020B0604030504040204" pitchFamily="34" charset="0"/>
                <a:cs typeface="Verdana" panose="020B0604030504040204" pitchFamily="34" charset="0"/>
              </a:rPr>
              <a:t> e.g. Consumer Protection, Competition Laws</a:t>
            </a:r>
            <a:endParaRPr lang="en-US"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R="0" lvl="0" algn="just" defTabSz="914400" rtl="0" eaLnBrk="1" fontAlgn="auto" latinLnBrk="0" hangingPunct="1">
              <a:spcBef>
                <a:spcPts val="0"/>
              </a:spcBef>
              <a:spcAft>
                <a:spcPts val="0"/>
              </a:spcAft>
              <a:buClrTx/>
              <a:buSzTx/>
              <a:tabLst/>
              <a:defRPr/>
            </a:pPr>
            <a:endParaRPr kumimoji="0" lang="en-US"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0" indent="-514350" algn="just" defTabSz="914400" rtl="0" eaLnBrk="1" fontAlgn="auto" latinLnBrk="0" hangingPunct="1">
              <a:spcBef>
                <a:spcPts val="0"/>
              </a:spcBef>
              <a:spcAft>
                <a:spcPts val="0"/>
              </a:spcAft>
              <a:buClrTx/>
              <a:buSzTx/>
              <a:buFont typeface="Wingdings" panose="05000000000000000000" pitchFamily="2" charset="2"/>
              <a:buChar char="Ø"/>
              <a:tabLst/>
              <a:defRPr/>
            </a:pPr>
            <a:r>
              <a:rPr lang="en-US" b="1" dirty="0">
                <a:effectLst/>
                <a:latin typeface="Candara" panose="020E0502030303020204" pitchFamily="34" charset="0"/>
                <a:ea typeface="Verdana" panose="020B0604030504040204" pitchFamily="34" charset="0"/>
                <a:cs typeface="Verdana" panose="020B0604030504040204" pitchFamily="34" charset="0"/>
              </a:rPr>
              <a:t>Promoting </a:t>
            </a:r>
            <a:r>
              <a:rPr lang="en-US" b="1" dirty="0">
                <a:latin typeface="Candara" panose="020E0502030303020204" pitchFamily="34" charset="0"/>
                <a:ea typeface="Verdana" panose="020B0604030504040204" pitchFamily="34" charset="0"/>
                <a:cs typeface="Verdana" panose="020B0604030504040204" pitchFamily="34" charset="0"/>
              </a:rPr>
              <a:t>and enhancing</a:t>
            </a:r>
            <a:r>
              <a:rPr lang="ro-RO" b="1" dirty="0">
                <a:effectLst/>
                <a:latin typeface="Candara" panose="020E0502030303020204" pitchFamily="34" charset="0"/>
                <a:ea typeface="Verdana" panose="020B0604030504040204" pitchFamily="34" charset="0"/>
                <a:cs typeface="Verdana" panose="020B0604030504040204" pitchFamily="34" charset="0"/>
              </a:rPr>
              <a:t> economic oversight capabilities of Member States</a:t>
            </a:r>
            <a:r>
              <a:rPr lang="en-US" b="1" dirty="0">
                <a:effectLst/>
                <a:latin typeface="Candara" panose="020E0502030303020204" pitchFamily="34" charset="0"/>
                <a:ea typeface="Verdana" panose="020B0604030504040204" pitchFamily="34" charset="0"/>
                <a:cs typeface="Verdana" panose="020B0604030504040204" pitchFamily="34" charset="0"/>
              </a:rPr>
              <a:t>.</a:t>
            </a:r>
            <a:endParaRPr kumimoji="0" lang="en-US"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Segoe UI" panose="020B0502040204020203" pitchFamily="34" charset="0"/>
            </a:endParaRPr>
          </a:p>
        </p:txBody>
      </p:sp>
      <p:grpSp>
        <p:nvGrpSpPr>
          <p:cNvPr id="34" name="Group 33"/>
          <p:cNvGrpSpPr/>
          <p:nvPr/>
        </p:nvGrpSpPr>
        <p:grpSpPr>
          <a:xfrm>
            <a:off x="5133731" y="199619"/>
            <a:ext cx="6931193" cy="883888"/>
            <a:chOff x="916256" y="520700"/>
            <a:chExt cx="10831528" cy="685800"/>
          </a:xfrm>
        </p:grpSpPr>
        <p:sp>
          <p:nvSpPr>
            <p:cNvPr id="38" name="TextBox 37">
              <a:extLst>
                <a:ext uri="{FF2B5EF4-FFF2-40B4-BE49-F238E27FC236}">
                  <a16:creationId xmlns:a16="http://schemas.microsoft.com/office/drawing/2014/main" id="{6E9A5525-FA02-4204-B6E6-047E0CE66E6B}"/>
                </a:ext>
              </a:extLst>
            </p:cNvPr>
            <p:cNvSpPr txBox="1"/>
            <p:nvPr/>
          </p:nvSpPr>
          <p:spPr>
            <a:xfrm>
              <a:off x="916256" y="626114"/>
              <a:ext cx="9055476" cy="310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highlight>
                    <a:srgbClr val="247059"/>
                  </a:highlight>
                  <a:latin typeface="Roboto Black" panose="02000000000000000000" pitchFamily="2" charset="0"/>
                  <a:ea typeface="Roboto Black" panose="02000000000000000000" pitchFamily="2" charset="0"/>
                  <a:cs typeface="Poppins" panose="00000500000000000000" pitchFamily="50" charset="0"/>
                </a:rPr>
                <a:t>WHAT AFCAC IS DOING ON SAATM </a:t>
              </a:r>
              <a:endParaRPr kumimoji="0" lang="en-US" sz="2000" b="0" i="0" u="none" strike="noStrike" kern="1200" cap="none" spc="0" normalizeH="0" baseline="0" noProof="0" dirty="0">
                <a:ln>
                  <a:noFill/>
                </a:ln>
                <a:solidFill>
                  <a:prstClr val="white"/>
                </a:solidFill>
                <a:effectLst/>
                <a:highlight>
                  <a:srgbClr val="247059"/>
                </a:highlight>
                <a:uLnTx/>
                <a:uFillTx/>
                <a:latin typeface="Roboto Black" panose="02000000000000000000" pitchFamily="2" charset="0"/>
                <a:ea typeface="Roboto Black" panose="02000000000000000000" pitchFamily="2" charset="0"/>
                <a:cs typeface="Poppins" panose="00000500000000000000" pitchFamily="50" charset="0"/>
              </a:endParaRPr>
            </a:p>
          </p:txBody>
        </p:sp>
        <p:pic>
          <p:nvPicPr>
            <p:cNvPr id="36" name="Picture 35"/>
            <p:cNvPicPr>
              <a:picLocks noChangeAspect="1"/>
            </p:cNvPicPr>
            <p:nvPr/>
          </p:nvPicPr>
          <p:blipFill>
            <a:blip r:embed="rId2"/>
            <a:stretch>
              <a:fillRect/>
            </a:stretch>
          </p:blipFill>
          <p:spPr>
            <a:xfrm>
              <a:off x="9823450" y="520700"/>
              <a:ext cx="1924334" cy="685800"/>
            </a:xfrm>
            <a:prstGeom prst="rect">
              <a:avLst/>
            </a:prstGeom>
          </p:spPr>
        </p:pic>
      </p:grpSp>
      <p:pic>
        <p:nvPicPr>
          <p:cNvPr id="15" name="Picture Placeholder 14" descr="Keep Moving Forward Wallpapers - Wallpaper Cave">
            <a:extLst>
              <a:ext uri="{FF2B5EF4-FFF2-40B4-BE49-F238E27FC236}">
                <a16:creationId xmlns:a16="http://schemas.microsoft.com/office/drawing/2014/main" id="{03A1A524-8645-583D-DDE5-B6864337E50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658" r="8658"/>
          <a:stretch>
            <a:fillRect/>
          </a:stretch>
        </p:blipFill>
        <p:spPr bwMode="auto">
          <a:xfrm>
            <a:off x="0" y="1083506"/>
            <a:ext cx="5124450" cy="5135189"/>
          </a:xfrm>
          <a:prstGeom prst="rect">
            <a:avLst/>
          </a:prstGeom>
          <a:noFill/>
          <a:ln>
            <a:noFill/>
          </a:ln>
        </p:spPr>
      </p:pic>
      <p:pic>
        <p:nvPicPr>
          <p:cNvPr id="16" name="Image 9">
            <a:extLst>
              <a:ext uri="{FF2B5EF4-FFF2-40B4-BE49-F238E27FC236}">
                <a16:creationId xmlns:a16="http://schemas.microsoft.com/office/drawing/2014/main" id="{A1902B5D-149F-750A-0D96-26CA10331C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23332" y="672637"/>
            <a:ext cx="163902" cy="12173435"/>
          </a:xfrm>
          <a:prstGeom prst="rect">
            <a:avLst/>
          </a:prstGeom>
          <a:noFill/>
          <a:ln>
            <a:noFill/>
          </a:ln>
        </p:spPr>
      </p:pic>
      <p:pic>
        <p:nvPicPr>
          <p:cNvPr id="17" name="Image 9">
            <a:extLst>
              <a:ext uri="{FF2B5EF4-FFF2-40B4-BE49-F238E27FC236}">
                <a16:creationId xmlns:a16="http://schemas.microsoft.com/office/drawing/2014/main" id="{C7B82C59-8826-8BF8-2652-C3A37C5E40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14048" y="-5969050"/>
            <a:ext cx="163902" cy="12173435"/>
          </a:xfrm>
          <a:prstGeom prst="rect">
            <a:avLst/>
          </a:prstGeom>
          <a:noFill/>
          <a:ln>
            <a:noFill/>
          </a:ln>
        </p:spPr>
      </p:pic>
    </p:spTree>
    <p:extLst>
      <p:ext uri="{BB962C8B-B14F-4D97-AF65-F5344CB8AC3E}">
        <p14:creationId xmlns:p14="http://schemas.microsoft.com/office/powerpoint/2010/main" val="250991050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E13BA84-4B96-2669-741C-213F761AB79F}"/>
              </a:ext>
            </a:extLst>
          </p:cNvPr>
          <p:cNvPicPr>
            <a:picLocks noChangeAspect="1"/>
          </p:cNvPicPr>
          <p:nvPr/>
        </p:nvPicPr>
        <p:blipFill>
          <a:blip r:embed="rId2"/>
          <a:stretch>
            <a:fillRect/>
          </a:stretch>
        </p:blipFill>
        <p:spPr>
          <a:xfrm>
            <a:off x="-2851" y="16694"/>
            <a:ext cx="12176286" cy="6858000"/>
          </a:xfrm>
          <a:prstGeom prst="rect">
            <a:avLst/>
          </a:prstGeom>
        </p:spPr>
      </p:pic>
      <p:sp>
        <p:nvSpPr>
          <p:cNvPr id="190" name="Freeform: Shape 79">
            <a:extLst>
              <a:ext uri="{FF2B5EF4-FFF2-40B4-BE49-F238E27FC236}">
                <a16:creationId xmlns:a16="http://schemas.microsoft.com/office/drawing/2014/main" id="{9B6865F2-D41F-CF40-97E2-9052F19B8A05}"/>
              </a:ext>
            </a:extLst>
          </p:cNvPr>
          <p:cNvSpPr/>
          <p:nvPr/>
        </p:nvSpPr>
        <p:spPr>
          <a:xfrm>
            <a:off x="6038722" y="4857018"/>
            <a:ext cx="626843" cy="1286166"/>
          </a:xfrm>
          <a:custGeom>
            <a:avLst/>
            <a:gdLst>
              <a:gd name="connsiteX0" fmla="*/ 553307 w 553307"/>
              <a:gd name="connsiteY0" fmla="*/ 60198 h 1135284"/>
              <a:gd name="connsiteX1" fmla="*/ 119634 w 553307"/>
              <a:gd name="connsiteY1" fmla="*/ 493967 h 1135284"/>
              <a:gd name="connsiteX2" fmla="*/ 96202 w 553307"/>
              <a:gd name="connsiteY2" fmla="*/ 550640 h 1135284"/>
              <a:gd name="connsiteX3" fmla="*/ 96202 w 553307"/>
              <a:gd name="connsiteY3" fmla="*/ 1135285 h 1135284"/>
              <a:gd name="connsiteX4" fmla="*/ 0 w 553307"/>
              <a:gd name="connsiteY4" fmla="*/ 1135285 h 1135284"/>
              <a:gd name="connsiteX5" fmla="*/ 0 w 553307"/>
              <a:gd name="connsiteY5" fmla="*/ 556070 h 1135284"/>
              <a:gd name="connsiteX6" fmla="*/ 41815 w 553307"/>
              <a:gd name="connsiteY6" fmla="*/ 454533 h 1135284"/>
              <a:gd name="connsiteX7" fmla="*/ 493109 w 553307"/>
              <a:gd name="connsiteY7" fmla="*/ 0 h 1135284"/>
              <a:gd name="connsiteX8" fmla="*/ 553307 w 553307"/>
              <a:gd name="connsiteY8" fmla="*/ 60198 h 113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307" h="1135284">
                <a:moveTo>
                  <a:pt x="553307" y="60198"/>
                </a:moveTo>
                <a:lnTo>
                  <a:pt x="119634" y="493967"/>
                </a:lnTo>
                <a:cubicBezTo>
                  <a:pt x="104584" y="509016"/>
                  <a:pt x="96202" y="529400"/>
                  <a:pt x="96202" y="550640"/>
                </a:cubicBezTo>
                <a:lnTo>
                  <a:pt x="96202" y="1135285"/>
                </a:lnTo>
                <a:lnTo>
                  <a:pt x="0" y="1135285"/>
                </a:lnTo>
                <a:lnTo>
                  <a:pt x="0" y="556070"/>
                </a:lnTo>
                <a:cubicBezTo>
                  <a:pt x="0" y="517970"/>
                  <a:pt x="15049" y="481489"/>
                  <a:pt x="41815" y="454533"/>
                </a:cubicBezTo>
                <a:lnTo>
                  <a:pt x="493109" y="0"/>
                </a:lnTo>
                <a:lnTo>
                  <a:pt x="553307" y="60198"/>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1" name="Freeform: Shape 80">
            <a:extLst>
              <a:ext uri="{FF2B5EF4-FFF2-40B4-BE49-F238E27FC236}">
                <a16:creationId xmlns:a16="http://schemas.microsoft.com/office/drawing/2014/main" id="{A304E67F-3970-474D-A83D-979D56ED9507}"/>
              </a:ext>
            </a:extLst>
          </p:cNvPr>
          <p:cNvSpPr/>
          <p:nvPr/>
        </p:nvSpPr>
        <p:spPr>
          <a:xfrm>
            <a:off x="6038722" y="3687825"/>
            <a:ext cx="626843" cy="1094197"/>
          </a:xfrm>
          <a:custGeom>
            <a:avLst/>
            <a:gdLst>
              <a:gd name="connsiteX0" fmla="*/ 553307 w 553307"/>
              <a:gd name="connsiteY0" fmla="*/ 60293 h 965835"/>
              <a:gd name="connsiteX1" fmla="*/ 119729 w 553307"/>
              <a:gd name="connsiteY1" fmla="*/ 493967 h 965835"/>
              <a:gd name="connsiteX2" fmla="*/ 96202 w 553307"/>
              <a:gd name="connsiteY2" fmla="*/ 550640 h 965835"/>
              <a:gd name="connsiteX3" fmla="*/ 96202 w 553307"/>
              <a:gd name="connsiteY3" fmla="*/ 965835 h 965835"/>
              <a:gd name="connsiteX4" fmla="*/ 0 w 553307"/>
              <a:gd name="connsiteY4" fmla="*/ 868204 h 965835"/>
              <a:gd name="connsiteX5" fmla="*/ 0 w 553307"/>
              <a:gd name="connsiteY5" fmla="*/ 556070 h 965835"/>
              <a:gd name="connsiteX6" fmla="*/ 41910 w 553307"/>
              <a:gd name="connsiteY6" fmla="*/ 454533 h 965835"/>
              <a:gd name="connsiteX7" fmla="*/ 493109 w 553307"/>
              <a:gd name="connsiteY7" fmla="*/ 0 h 965835"/>
              <a:gd name="connsiteX8" fmla="*/ 553307 w 553307"/>
              <a:gd name="connsiteY8" fmla="*/ 60293 h 9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307" h="965835">
                <a:moveTo>
                  <a:pt x="553307" y="60293"/>
                </a:moveTo>
                <a:lnTo>
                  <a:pt x="119729" y="493967"/>
                </a:lnTo>
                <a:cubicBezTo>
                  <a:pt x="104680" y="509016"/>
                  <a:pt x="96202" y="529400"/>
                  <a:pt x="96202" y="550640"/>
                </a:cubicBezTo>
                <a:lnTo>
                  <a:pt x="96202" y="965835"/>
                </a:lnTo>
                <a:cubicBezTo>
                  <a:pt x="73438" y="925259"/>
                  <a:pt x="40195" y="891445"/>
                  <a:pt x="0" y="868204"/>
                </a:cubicBezTo>
                <a:lnTo>
                  <a:pt x="0" y="556070"/>
                </a:lnTo>
                <a:cubicBezTo>
                  <a:pt x="0" y="517970"/>
                  <a:pt x="15049" y="481489"/>
                  <a:pt x="41910" y="454533"/>
                </a:cubicBezTo>
                <a:lnTo>
                  <a:pt x="493109" y="0"/>
                </a:lnTo>
                <a:lnTo>
                  <a:pt x="553307" y="60293"/>
                </a:ln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2" name="Freeform: Shape 81">
            <a:extLst>
              <a:ext uri="{FF2B5EF4-FFF2-40B4-BE49-F238E27FC236}">
                <a16:creationId xmlns:a16="http://schemas.microsoft.com/office/drawing/2014/main" id="{6B604DA9-2E17-7A4E-81EC-746DC6088BC7}"/>
              </a:ext>
            </a:extLst>
          </p:cNvPr>
          <p:cNvSpPr/>
          <p:nvPr/>
        </p:nvSpPr>
        <p:spPr>
          <a:xfrm>
            <a:off x="5521407" y="4267296"/>
            <a:ext cx="626843" cy="1094088"/>
          </a:xfrm>
          <a:custGeom>
            <a:avLst/>
            <a:gdLst>
              <a:gd name="connsiteX0" fmla="*/ 0 w 553307"/>
              <a:gd name="connsiteY0" fmla="*/ 60198 h 965739"/>
              <a:gd name="connsiteX1" fmla="*/ 433578 w 553307"/>
              <a:gd name="connsiteY1" fmla="*/ 493871 h 965739"/>
              <a:gd name="connsiteX2" fmla="*/ 457105 w 553307"/>
              <a:gd name="connsiteY2" fmla="*/ 550545 h 965739"/>
              <a:gd name="connsiteX3" fmla="*/ 457105 w 553307"/>
              <a:gd name="connsiteY3" fmla="*/ 965740 h 965739"/>
              <a:gd name="connsiteX4" fmla="*/ 553307 w 553307"/>
              <a:gd name="connsiteY4" fmla="*/ 868108 h 965739"/>
              <a:gd name="connsiteX5" fmla="*/ 553307 w 553307"/>
              <a:gd name="connsiteY5" fmla="*/ 556070 h 965739"/>
              <a:gd name="connsiteX6" fmla="*/ 511397 w 553307"/>
              <a:gd name="connsiteY6" fmla="*/ 454533 h 965739"/>
              <a:gd name="connsiteX7" fmla="*/ 60198 w 553307"/>
              <a:gd name="connsiteY7" fmla="*/ 0 h 965739"/>
              <a:gd name="connsiteX8" fmla="*/ 0 w 553307"/>
              <a:gd name="connsiteY8" fmla="*/ 60198 h 9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307" h="965739">
                <a:moveTo>
                  <a:pt x="0" y="60198"/>
                </a:moveTo>
                <a:lnTo>
                  <a:pt x="433578" y="493871"/>
                </a:lnTo>
                <a:cubicBezTo>
                  <a:pt x="448627" y="508921"/>
                  <a:pt x="457105" y="529304"/>
                  <a:pt x="457105" y="550545"/>
                </a:cubicBezTo>
                <a:lnTo>
                  <a:pt x="457105" y="965740"/>
                </a:lnTo>
                <a:cubicBezTo>
                  <a:pt x="479869" y="925163"/>
                  <a:pt x="513112" y="891349"/>
                  <a:pt x="553307" y="868108"/>
                </a:cubicBezTo>
                <a:lnTo>
                  <a:pt x="553307" y="556070"/>
                </a:lnTo>
                <a:cubicBezTo>
                  <a:pt x="553307" y="517970"/>
                  <a:pt x="538258" y="481489"/>
                  <a:pt x="511397" y="454533"/>
                </a:cubicBezTo>
                <a:lnTo>
                  <a:pt x="60198" y="0"/>
                </a:lnTo>
                <a:lnTo>
                  <a:pt x="0" y="6019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3" name="Freeform: Shape 82">
            <a:extLst>
              <a:ext uri="{FF2B5EF4-FFF2-40B4-BE49-F238E27FC236}">
                <a16:creationId xmlns:a16="http://schemas.microsoft.com/office/drawing/2014/main" id="{C2553D77-9712-854B-9F48-2E2C59714E53}"/>
              </a:ext>
            </a:extLst>
          </p:cNvPr>
          <p:cNvSpPr/>
          <p:nvPr/>
        </p:nvSpPr>
        <p:spPr>
          <a:xfrm>
            <a:off x="6043255" y="2515825"/>
            <a:ext cx="626843" cy="1094088"/>
          </a:xfrm>
          <a:custGeom>
            <a:avLst/>
            <a:gdLst>
              <a:gd name="connsiteX0" fmla="*/ 553307 w 553307"/>
              <a:gd name="connsiteY0" fmla="*/ 60198 h 965739"/>
              <a:gd name="connsiteX1" fmla="*/ 119729 w 553307"/>
              <a:gd name="connsiteY1" fmla="*/ 493871 h 965739"/>
              <a:gd name="connsiteX2" fmla="*/ 96202 w 553307"/>
              <a:gd name="connsiteY2" fmla="*/ 550545 h 965739"/>
              <a:gd name="connsiteX3" fmla="*/ 96202 w 553307"/>
              <a:gd name="connsiteY3" fmla="*/ 965740 h 965739"/>
              <a:gd name="connsiteX4" fmla="*/ 0 w 553307"/>
              <a:gd name="connsiteY4" fmla="*/ 868108 h 965739"/>
              <a:gd name="connsiteX5" fmla="*/ 0 w 553307"/>
              <a:gd name="connsiteY5" fmla="*/ 556069 h 965739"/>
              <a:gd name="connsiteX6" fmla="*/ 41910 w 553307"/>
              <a:gd name="connsiteY6" fmla="*/ 454533 h 965739"/>
              <a:gd name="connsiteX7" fmla="*/ 493109 w 553307"/>
              <a:gd name="connsiteY7" fmla="*/ 0 h 965739"/>
              <a:gd name="connsiteX8" fmla="*/ 553307 w 553307"/>
              <a:gd name="connsiteY8" fmla="*/ 60198 h 9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307" h="965739">
                <a:moveTo>
                  <a:pt x="553307" y="60198"/>
                </a:moveTo>
                <a:lnTo>
                  <a:pt x="119729" y="493871"/>
                </a:lnTo>
                <a:cubicBezTo>
                  <a:pt x="104680" y="508921"/>
                  <a:pt x="96202" y="529304"/>
                  <a:pt x="96202" y="550545"/>
                </a:cubicBezTo>
                <a:lnTo>
                  <a:pt x="96202" y="965740"/>
                </a:lnTo>
                <a:cubicBezTo>
                  <a:pt x="73438" y="925163"/>
                  <a:pt x="40196" y="891349"/>
                  <a:pt x="0" y="868108"/>
                </a:cubicBezTo>
                <a:lnTo>
                  <a:pt x="0" y="556069"/>
                </a:lnTo>
                <a:cubicBezTo>
                  <a:pt x="0" y="517969"/>
                  <a:pt x="15050" y="481489"/>
                  <a:pt x="41910" y="454533"/>
                </a:cubicBezTo>
                <a:lnTo>
                  <a:pt x="493109" y="0"/>
                </a:lnTo>
                <a:lnTo>
                  <a:pt x="553307" y="60198"/>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4" name="Freeform: Shape 83">
            <a:extLst>
              <a:ext uri="{FF2B5EF4-FFF2-40B4-BE49-F238E27FC236}">
                <a16:creationId xmlns:a16="http://schemas.microsoft.com/office/drawing/2014/main" id="{7556CB8C-0B47-D548-B952-C277721669CD}"/>
              </a:ext>
            </a:extLst>
          </p:cNvPr>
          <p:cNvSpPr/>
          <p:nvPr/>
        </p:nvSpPr>
        <p:spPr>
          <a:xfrm>
            <a:off x="5525831" y="3095296"/>
            <a:ext cx="626843" cy="1094088"/>
          </a:xfrm>
          <a:custGeom>
            <a:avLst/>
            <a:gdLst>
              <a:gd name="connsiteX0" fmla="*/ 0 w 553307"/>
              <a:gd name="connsiteY0" fmla="*/ 60198 h 965739"/>
              <a:gd name="connsiteX1" fmla="*/ 433578 w 553307"/>
              <a:gd name="connsiteY1" fmla="*/ 493871 h 965739"/>
              <a:gd name="connsiteX2" fmla="*/ 457105 w 553307"/>
              <a:gd name="connsiteY2" fmla="*/ 550545 h 965739"/>
              <a:gd name="connsiteX3" fmla="*/ 457105 w 553307"/>
              <a:gd name="connsiteY3" fmla="*/ 965740 h 965739"/>
              <a:gd name="connsiteX4" fmla="*/ 553307 w 553307"/>
              <a:gd name="connsiteY4" fmla="*/ 868109 h 965739"/>
              <a:gd name="connsiteX5" fmla="*/ 553307 w 553307"/>
              <a:gd name="connsiteY5" fmla="*/ 556069 h 965739"/>
              <a:gd name="connsiteX6" fmla="*/ 511397 w 553307"/>
              <a:gd name="connsiteY6" fmla="*/ 454533 h 965739"/>
              <a:gd name="connsiteX7" fmla="*/ 60198 w 553307"/>
              <a:gd name="connsiteY7" fmla="*/ 0 h 965739"/>
              <a:gd name="connsiteX8" fmla="*/ 0 w 553307"/>
              <a:gd name="connsiteY8" fmla="*/ 60198 h 9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307" h="965739">
                <a:moveTo>
                  <a:pt x="0" y="60198"/>
                </a:moveTo>
                <a:lnTo>
                  <a:pt x="433578" y="493871"/>
                </a:lnTo>
                <a:cubicBezTo>
                  <a:pt x="448628" y="508921"/>
                  <a:pt x="457105" y="529304"/>
                  <a:pt x="457105" y="550545"/>
                </a:cubicBezTo>
                <a:lnTo>
                  <a:pt x="457105" y="965740"/>
                </a:lnTo>
                <a:cubicBezTo>
                  <a:pt x="479870" y="925163"/>
                  <a:pt x="513112" y="891350"/>
                  <a:pt x="553307" y="868109"/>
                </a:cubicBezTo>
                <a:lnTo>
                  <a:pt x="553307" y="556069"/>
                </a:lnTo>
                <a:cubicBezTo>
                  <a:pt x="553307" y="517969"/>
                  <a:pt x="538258" y="481489"/>
                  <a:pt x="511397" y="454533"/>
                </a:cubicBezTo>
                <a:lnTo>
                  <a:pt x="60198" y="0"/>
                </a:lnTo>
                <a:lnTo>
                  <a:pt x="0" y="60198"/>
                </a:ln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5" name="Freeform: Shape 84">
            <a:extLst>
              <a:ext uri="{FF2B5EF4-FFF2-40B4-BE49-F238E27FC236}">
                <a16:creationId xmlns:a16="http://schemas.microsoft.com/office/drawing/2014/main" id="{E0C63286-3C07-574E-8754-2D193110E880}"/>
              </a:ext>
            </a:extLst>
          </p:cNvPr>
          <p:cNvSpPr/>
          <p:nvPr/>
        </p:nvSpPr>
        <p:spPr>
          <a:xfrm>
            <a:off x="6036564" y="1357207"/>
            <a:ext cx="626843" cy="1094088"/>
          </a:xfrm>
          <a:custGeom>
            <a:avLst/>
            <a:gdLst>
              <a:gd name="connsiteX0" fmla="*/ 553307 w 553307"/>
              <a:gd name="connsiteY0" fmla="*/ 60198 h 965739"/>
              <a:gd name="connsiteX1" fmla="*/ 119729 w 553307"/>
              <a:gd name="connsiteY1" fmla="*/ 493871 h 965739"/>
              <a:gd name="connsiteX2" fmla="*/ 96203 w 553307"/>
              <a:gd name="connsiteY2" fmla="*/ 550545 h 965739"/>
              <a:gd name="connsiteX3" fmla="*/ 96203 w 553307"/>
              <a:gd name="connsiteY3" fmla="*/ 965740 h 965739"/>
              <a:gd name="connsiteX4" fmla="*/ 0 w 553307"/>
              <a:gd name="connsiteY4" fmla="*/ 868108 h 965739"/>
              <a:gd name="connsiteX5" fmla="*/ 0 w 553307"/>
              <a:gd name="connsiteY5" fmla="*/ 556070 h 965739"/>
              <a:gd name="connsiteX6" fmla="*/ 41910 w 553307"/>
              <a:gd name="connsiteY6" fmla="*/ 454533 h 965739"/>
              <a:gd name="connsiteX7" fmla="*/ 493109 w 553307"/>
              <a:gd name="connsiteY7" fmla="*/ 0 h 965739"/>
              <a:gd name="connsiteX8" fmla="*/ 553307 w 553307"/>
              <a:gd name="connsiteY8" fmla="*/ 60198 h 9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307" h="965739">
                <a:moveTo>
                  <a:pt x="553307" y="60198"/>
                </a:moveTo>
                <a:lnTo>
                  <a:pt x="119729" y="493871"/>
                </a:lnTo>
                <a:cubicBezTo>
                  <a:pt x="104680" y="508921"/>
                  <a:pt x="96203" y="529304"/>
                  <a:pt x="96203" y="550545"/>
                </a:cubicBezTo>
                <a:lnTo>
                  <a:pt x="96203" y="965740"/>
                </a:lnTo>
                <a:cubicBezTo>
                  <a:pt x="73438" y="925163"/>
                  <a:pt x="40196" y="891349"/>
                  <a:pt x="0" y="868108"/>
                </a:cubicBezTo>
                <a:lnTo>
                  <a:pt x="0" y="556070"/>
                </a:lnTo>
                <a:cubicBezTo>
                  <a:pt x="0" y="517969"/>
                  <a:pt x="15050" y="481489"/>
                  <a:pt x="41910" y="454533"/>
                </a:cubicBezTo>
                <a:lnTo>
                  <a:pt x="493109" y="0"/>
                </a:lnTo>
                <a:lnTo>
                  <a:pt x="553307" y="60198"/>
                </a:lnTo>
                <a:close/>
              </a:path>
            </a:pathLst>
          </a:custGeom>
          <a:solidFill>
            <a:schemeClr val="accent3">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6" name="Freeform: Shape 85">
            <a:extLst>
              <a:ext uri="{FF2B5EF4-FFF2-40B4-BE49-F238E27FC236}">
                <a16:creationId xmlns:a16="http://schemas.microsoft.com/office/drawing/2014/main" id="{A6D772B1-F66D-6746-8A50-0FC2DBBA4C27}"/>
              </a:ext>
            </a:extLst>
          </p:cNvPr>
          <p:cNvSpPr/>
          <p:nvPr/>
        </p:nvSpPr>
        <p:spPr>
          <a:xfrm>
            <a:off x="5519248" y="1936678"/>
            <a:ext cx="626843" cy="1094088"/>
          </a:xfrm>
          <a:custGeom>
            <a:avLst/>
            <a:gdLst>
              <a:gd name="connsiteX0" fmla="*/ 0 w 553307"/>
              <a:gd name="connsiteY0" fmla="*/ 60198 h 965739"/>
              <a:gd name="connsiteX1" fmla="*/ 433578 w 553307"/>
              <a:gd name="connsiteY1" fmla="*/ 493871 h 965739"/>
              <a:gd name="connsiteX2" fmla="*/ 457105 w 553307"/>
              <a:gd name="connsiteY2" fmla="*/ 550545 h 965739"/>
              <a:gd name="connsiteX3" fmla="*/ 457105 w 553307"/>
              <a:gd name="connsiteY3" fmla="*/ 965740 h 965739"/>
              <a:gd name="connsiteX4" fmla="*/ 553307 w 553307"/>
              <a:gd name="connsiteY4" fmla="*/ 868109 h 965739"/>
              <a:gd name="connsiteX5" fmla="*/ 553307 w 553307"/>
              <a:gd name="connsiteY5" fmla="*/ 556070 h 965739"/>
              <a:gd name="connsiteX6" fmla="*/ 511397 w 553307"/>
              <a:gd name="connsiteY6" fmla="*/ 454533 h 965739"/>
              <a:gd name="connsiteX7" fmla="*/ 60198 w 553307"/>
              <a:gd name="connsiteY7" fmla="*/ 0 h 965739"/>
              <a:gd name="connsiteX8" fmla="*/ 0 w 553307"/>
              <a:gd name="connsiteY8" fmla="*/ 60198 h 9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307" h="965739">
                <a:moveTo>
                  <a:pt x="0" y="60198"/>
                </a:moveTo>
                <a:lnTo>
                  <a:pt x="433578" y="493871"/>
                </a:lnTo>
                <a:cubicBezTo>
                  <a:pt x="448628" y="508921"/>
                  <a:pt x="457105" y="529304"/>
                  <a:pt x="457105" y="550545"/>
                </a:cubicBezTo>
                <a:lnTo>
                  <a:pt x="457105" y="965740"/>
                </a:lnTo>
                <a:cubicBezTo>
                  <a:pt x="479870" y="925163"/>
                  <a:pt x="513112" y="891350"/>
                  <a:pt x="553307" y="868109"/>
                </a:cubicBezTo>
                <a:lnTo>
                  <a:pt x="553307" y="556070"/>
                </a:lnTo>
                <a:cubicBezTo>
                  <a:pt x="553307" y="517969"/>
                  <a:pt x="538258" y="481489"/>
                  <a:pt x="511397" y="454533"/>
                </a:cubicBezTo>
                <a:lnTo>
                  <a:pt x="60198" y="0"/>
                </a:lnTo>
                <a:lnTo>
                  <a:pt x="0" y="60198"/>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2DF9AE1D-9C7B-69D2-5F7C-4AEBACDB3B10}"/>
              </a:ext>
            </a:extLst>
          </p:cNvPr>
          <p:cNvGrpSpPr/>
          <p:nvPr/>
        </p:nvGrpSpPr>
        <p:grpSpPr>
          <a:xfrm>
            <a:off x="2381074" y="997129"/>
            <a:ext cx="3240000" cy="1037316"/>
            <a:chOff x="2381074" y="1130599"/>
            <a:chExt cx="3240000" cy="903845"/>
          </a:xfrm>
        </p:grpSpPr>
        <p:sp>
          <p:nvSpPr>
            <p:cNvPr id="262" name="Rectangle: Rounded Corners 92">
              <a:extLst>
                <a:ext uri="{FF2B5EF4-FFF2-40B4-BE49-F238E27FC236}">
                  <a16:creationId xmlns:a16="http://schemas.microsoft.com/office/drawing/2014/main" id="{BD0310CB-0F1C-5445-BE37-6794A0C75403}"/>
                </a:ext>
              </a:extLst>
            </p:cNvPr>
            <p:cNvSpPr/>
            <p:nvPr/>
          </p:nvSpPr>
          <p:spPr>
            <a:xfrm>
              <a:off x="2381074" y="1130599"/>
              <a:ext cx="3240000" cy="903845"/>
            </a:xfrm>
            <a:prstGeom prst="roundRect">
              <a:avLst/>
            </a:pr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3" name="Rectangle: Rounded Corners 117">
              <a:extLst>
                <a:ext uri="{FF2B5EF4-FFF2-40B4-BE49-F238E27FC236}">
                  <a16:creationId xmlns:a16="http://schemas.microsoft.com/office/drawing/2014/main" id="{4356192D-32C7-AD44-9AAD-77274C459744}"/>
                </a:ext>
              </a:extLst>
            </p:cNvPr>
            <p:cNvSpPr/>
            <p:nvPr/>
          </p:nvSpPr>
          <p:spPr bwMode="auto">
            <a:xfrm>
              <a:off x="2495018" y="1234080"/>
              <a:ext cx="537161" cy="627604"/>
            </a:xfrm>
            <a:prstGeom prst="roundRect">
              <a:avLst/>
            </a:prstGeom>
            <a:solidFill>
              <a:schemeClr val="tx1">
                <a:alpha val="3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9" name="Rectangle: Rounded Corners 1031">
              <a:extLst>
                <a:ext uri="{FF2B5EF4-FFF2-40B4-BE49-F238E27FC236}">
                  <a16:creationId xmlns:a16="http://schemas.microsoft.com/office/drawing/2014/main" id="{470CECCB-68B9-0143-B0ED-B7ABDD7D9E7F}"/>
                </a:ext>
              </a:extLst>
            </p:cNvPr>
            <p:cNvSpPr/>
            <p:nvPr/>
          </p:nvSpPr>
          <p:spPr bwMode="auto">
            <a:xfrm>
              <a:off x="2520775" y="1268718"/>
              <a:ext cx="537161" cy="627604"/>
            </a:xfrm>
            <a:prstGeom prst="roundRect">
              <a:avLst/>
            </a:prstGeom>
            <a:solidFill>
              <a:schemeClr val="accent6">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105347F1-3466-3099-9E3E-3560B18D29BC}"/>
              </a:ext>
            </a:extLst>
          </p:cNvPr>
          <p:cNvGrpSpPr/>
          <p:nvPr/>
        </p:nvGrpSpPr>
        <p:grpSpPr>
          <a:xfrm>
            <a:off x="2381074" y="2300008"/>
            <a:ext cx="3240000" cy="903737"/>
            <a:chOff x="2381074" y="2300008"/>
            <a:chExt cx="3240000" cy="903737"/>
          </a:xfrm>
          <a:solidFill>
            <a:schemeClr val="tx1"/>
          </a:solidFill>
        </p:grpSpPr>
        <p:sp>
          <p:nvSpPr>
            <p:cNvPr id="261" name="Rectangle: Rounded Corners 91">
              <a:extLst>
                <a:ext uri="{FF2B5EF4-FFF2-40B4-BE49-F238E27FC236}">
                  <a16:creationId xmlns:a16="http://schemas.microsoft.com/office/drawing/2014/main" id="{F92673FF-E07D-4043-8178-B13B89D7F4D1}"/>
                </a:ext>
              </a:extLst>
            </p:cNvPr>
            <p:cNvSpPr/>
            <p:nvPr/>
          </p:nvSpPr>
          <p:spPr>
            <a:xfrm>
              <a:off x="2381074" y="2300008"/>
              <a:ext cx="3240000" cy="903737"/>
            </a:xfrm>
            <a:prstGeom prst="roundRect">
              <a:avLst/>
            </a:pr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4" name="Rectangle: Rounded Corners 118">
              <a:extLst>
                <a:ext uri="{FF2B5EF4-FFF2-40B4-BE49-F238E27FC236}">
                  <a16:creationId xmlns:a16="http://schemas.microsoft.com/office/drawing/2014/main" id="{0220EFCC-9073-3349-B360-81DA743D45F1}"/>
                </a:ext>
              </a:extLst>
            </p:cNvPr>
            <p:cNvSpPr/>
            <p:nvPr/>
          </p:nvSpPr>
          <p:spPr bwMode="auto">
            <a:xfrm>
              <a:off x="2495018" y="2403435"/>
              <a:ext cx="537161" cy="627604"/>
            </a:xfrm>
            <a:prstGeom prst="roundRect">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0" name="Rectangle: Rounded Corners 104">
              <a:extLst>
                <a:ext uri="{FF2B5EF4-FFF2-40B4-BE49-F238E27FC236}">
                  <a16:creationId xmlns:a16="http://schemas.microsoft.com/office/drawing/2014/main" id="{08E3E111-7B0C-614E-91B4-D6A3ED9982EF}"/>
                </a:ext>
              </a:extLst>
            </p:cNvPr>
            <p:cNvSpPr/>
            <p:nvPr/>
          </p:nvSpPr>
          <p:spPr bwMode="auto">
            <a:xfrm>
              <a:off x="2520775" y="2438073"/>
              <a:ext cx="537161" cy="627604"/>
            </a:xfrm>
            <a:prstGeom prst="roundRect">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0DDC1BC2-0F12-CD7C-235A-1EDD7CF48E5F}"/>
              </a:ext>
            </a:extLst>
          </p:cNvPr>
          <p:cNvGrpSpPr/>
          <p:nvPr/>
        </p:nvGrpSpPr>
        <p:grpSpPr>
          <a:xfrm>
            <a:off x="2381074" y="3469310"/>
            <a:ext cx="3240000" cy="903845"/>
            <a:chOff x="2381074" y="3469310"/>
            <a:chExt cx="3240000" cy="903845"/>
          </a:xfrm>
        </p:grpSpPr>
        <p:sp>
          <p:nvSpPr>
            <p:cNvPr id="260" name="Rectangle: Rounded Corners 90">
              <a:extLst>
                <a:ext uri="{FF2B5EF4-FFF2-40B4-BE49-F238E27FC236}">
                  <a16:creationId xmlns:a16="http://schemas.microsoft.com/office/drawing/2014/main" id="{EFB7E0CC-D869-CB48-BF27-1AF4D696A97E}"/>
                </a:ext>
              </a:extLst>
            </p:cNvPr>
            <p:cNvSpPr/>
            <p:nvPr/>
          </p:nvSpPr>
          <p:spPr>
            <a:xfrm>
              <a:off x="2381074" y="3469310"/>
              <a:ext cx="3240000" cy="903845"/>
            </a:xfrm>
            <a:prstGeom prst="roundRect">
              <a:avLst/>
            </a:pr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5" name="Rectangle: Rounded Corners 119">
              <a:extLst>
                <a:ext uri="{FF2B5EF4-FFF2-40B4-BE49-F238E27FC236}">
                  <a16:creationId xmlns:a16="http://schemas.microsoft.com/office/drawing/2014/main" id="{6A208881-06AF-B849-AAEE-BA9254EE15A6}"/>
                </a:ext>
              </a:extLst>
            </p:cNvPr>
            <p:cNvSpPr/>
            <p:nvPr/>
          </p:nvSpPr>
          <p:spPr bwMode="auto">
            <a:xfrm>
              <a:off x="2495018" y="3572791"/>
              <a:ext cx="537161" cy="627604"/>
            </a:xfrm>
            <a:prstGeom prst="roundRect">
              <a:avLst/>
            </a:prstGeom>
            <a:solidFill>
              <a:schemeClr val="tx1">
                <a:alpha val="3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1" name="Rectangle: Rounded Corners 105">
              <a:extLst>
                <a:ext uri="{FF2B5EF4-FFF2-40B4-BE49-F238E27FC236}">
                  <a16:creationId xmlns:a16="http://schemas.microsoft.com/office/drawing/2014/main" id="{7399135D-1DF9-2548-BEE3-DBBCFF348739}"/>
                </a:ext>
              </a:extLst>
            </p:cNvPr>
            <p:cNvSpPr/>
            <p:nvPr/>
          </p:nvSpPr>
          <p:spPr bwMode="auto">
            <a:xfrm>
              <a:off x="2520775" y="3607429"/>
              <a:ext cx="537161" cy="627604"/>
            </a:xfrm>
            <a:prstGeom prst="roundRect">
              <a:avLst/>
            </a:pr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DAFF60A4-AF55-AE20-BAEF-3DFC6CE50192}"/>
              </a:ext>
            </a:extLst>
          </p:cNvPr>
          <p:cNvGrpSpPr/>
          <p:nvPr/>
        </p:nvGrpSpPr>
        <p:grpSpPr>
          <a:xfrm>
            <a:off x="6570927" y="569041"/>
            <a:ext cx="3240000" cy="903845"/>
            <a:chOff x="6570927" y="569041"/>
            <a:chExt cx="3240000" cy="903845"/>
          </a:xfrm>
          <a:solidFill>
            <a:schemeClr val="accent6">
              <a:lumMod val="50000"/>
            </a:schemeClr>
          </a:solidFill>
        </p:grpSpPr>
        <p:sp>
          <p:nvSpPr>
            <p:cNvPr id="199" name="Rectangle: Rounded Corners 86">
              <a:extLst>
                <a:ext uri="{FF2B5EF4-FFF2-40B4-BE49-F238E27FC236}">
                  <a16:creationId xmlns:a16="http://schemas.microsoft.com/office/drawing/2014/main" id="{EA9C6B89-A3EE-0642-907C-216831E27485}"/>
                </a:ext>
              </a:extLst>
            </p:cNvPr>
            <p:cNvSpPr/>
            <p:nvPr/>
          </p:nvSpPr>
          <p:spPr>
            <a:xfrm>
              <a:off x="6570927" y="569041"/>
              <a:ext cx="3240000" cy="903845"/>
            </a:xfrm>
            <a:prstGeom prst="roundRect">
              <a:avLst/>
            </a:pr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6" name="Rectangle: Rounded Corners 120">
              <a:extLst>
                <a:ext uri="{FF2B5EF4-FFF2-40B4-BE49-F238E27FC236}">
                  <a16:creationId xmlns:a16="http://schemas.microsoft.com/office/drawing/2014/main" id="{B22188DE-FEDB-7A41-B7A9-1E2A9C7BAB8E}"/>
                </a:ext>
              </a:extLst>
            </p:cNvPr>
            <p:cNvSpPr/>
            <p:nvPr/>
          </p:nvSpPr>
          <p:spPr bwMode="auto">
            <a:xfrm>
              <a:off x="6684871" y="672522"/>
              <a:ext cx="537161" cy="627604"/>
            </a:xfrm>
            <a:prstGeom prst="roundRect">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2" name="Rectangle: Rounded Corners 106">
              <a:extLst>
                <a:ext uri="{FF2B5EF4-FFF2-40B4-BE49-F238E27FC236}">
                  <a16:creationId xmlns:a16="http://schemas.microsoft.com/office/drawing/2014/main" id="{CB279A39-63BF-104F-AC21-BC62A8D9EC44}"/>
                </a:ext>
              </a:extLst>
            </p:cNvPr>
            <p:cNvSpPr/>
            <p:nvPr/>
          </p:nvSpPr>
          <p:spPr bwMode="auto">
            <a:xfrm>
              <a:off x="6710628" y="707160"/>
              <a:ext cx="537161" cy="627604"/>
            </a:xfrm>
            <a:prstGeom prst="roundRect">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5B0C07CA-BFE0-2EA3-1ACD-76C825C5B5AC}"/>
              </a:ext>
            </a:extLst>
          </p:cNvPr>
          <p:cNvGrpSpPr/>
          <p:nvPr/>
        </p:nvGrpSpPr>
        <p:grpSpPr>
          <a:xfrm>
            <a:off x="6570927" y="1730895"/>
            <a:ext cx="3240000" cy="903844"/>
            <a:chOff x="6570927" y="1730895"/>
            <a:chExt cx="3240000" cy="903844"/>
          </a:xfrm>
        </p:grpSpPr>
        <p:sp>
          <p:nvSpPr>
            <p:cNvPr id="206" name="Rectangle: Rounded Corners 87">
              <a:extLst>
                <a:ext uri="{FF2B5EF4-FFF2-40B4-BE49-F238E27FC236}">
                  <a16:creationId xmlns:a16="http://schemas.microsoft.com/office/drawing/2014/main" id="{D1E563EA-C053-7A48-8D9A-B70E232FDECA}"/>
                </a:ext>
              </a:extLst>
            </p:cNvPr>
            <p:cNvSpPr/>
            <p:nvPr/>
          </p:nvSpPr>
          <p:spPr>
            <a:xfrm>
              <a:off x="6570927" y="1730895"/>
              <a:ext cx="3240000" cy="903844"/>
            </a:xfrm>
            <a:prstGeom prst="roundRect">
              <a:avLst/>
            </a:pr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7" name="Rectangle: Rounded Corners 121">
              <a:extLst>
                <a:ext uri="{FF2B5EF4-FFF2-40B4-BE49-F238E27FC236}">
                  <a16:creationId xmlns:a16="http://schemas.microsoft.com/office/drawing/2014/main" id="{199C53E6-C489-2C4D-96D9-DADA2681F4F5}"/>
                </a:ext>
              </a:extLst>
            </p:cNvPr>
            <p:cNvSpPr/>
            <p:nvPr/>
          </p:nvSpPr>
          <p:spPr bwMode="auto">
            <a:xfrm>
              <a:off x="6684871" y="1834377"/>
              <a:ext cx="537161" cy="627604"/>
            </a:xfrm>
            <a:prstGeom prst="roundRect">
              <a:avLst/>
            </a:prstGeom>
            <a:solidFill>
              <a:schemeClr val="tx1">
                <a:alpha val="3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3" name="Rectangle: Rounded Corners 107">
              <a:extLst>
                <a:ext uri="{FF2B5EF4-FFF2-40B4-BE49-F238E27FC236}">
                  <a16:creationId xmlns:a16="http://schemas.microsoft.com/office/drawing/2014/main" id="{95549265-2B2A-F64D-9674-0CF87A3EA683}"/>
                </a:ext>
              </a:extLst>
            </p:cNvPr>
            <p:cNvSpPr/>
            <p:nvPr/>
          </p:nvSpPr>
          <p:spPr bwMode="auto">
            <a:xfrm>
              <a:off x="6710628" y="1869015"/>
              <a:ext cx="537161" cy="627604"/>
            </a:xfrm>
            <a:prstGeom prst="roundRect">
              <a:avLst/>
            </a:prstGeom>
            <a:solidFill>
              <a:schemeClr val="accent5">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AB0196B8-A3D3-D6A9-0DE6-69883DC4007E}"/>
              </a:ext>
            </a:extLst>
          </p:cNvPr>
          <p:cNvGrpSpPr/>
          <p:nvPr/>
        </p:nvGrpSpPr>
        <p:grpSpPr>
          <a:xfrm>
            <a:off x="6570927" y="2892752"/>
            <a:ext cx="3240000" cy="903845"/>
            <a:chOff x="6570927" y="2892752"/>
            <a:chExt cx="3240000" cy="903845"/>
          </a:xfrm>
          <a:solidFill>
            <a:schemeClr val="accent6">
              <a:lumMod val="50000"/>
            </a:schemeClr>
          </a:solidFill>
        </p:grpSpPr>
        <p:sp>
          <p:nvSpPr>
            <p:cNvPr id="207" name="Rectangle: Rounded Corners 88">
              <a:extLst>
                <a:ext uri="{FF2B5EF4-FFF2-40B4-BE49-F238E27FC236}">
                  <a16:creationId xmlns:a16="http://schemas.microsoft.com/office/drawing/2014/main" id="{5AD3622C-6A7D-4047-AF80-194F74F41C39}"/>
                </a:ext>
              </a:extLst>
            </p:cNvPr>
            <p:cNvSpPr/>
            <p:nvPr/>
          </p:nvSpPr>
          <p:spPr>
            <a:xfrm>
              <a:off x="6570927" y="2892752"/>
              <a:ext cx="3240000" cy="903845"/>
            </a:xfrm>
            <a:prstGeom prst="roundRect">
              <a:avLst/>
            </a:pr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8" name="Rectangle: Rounded Corners 122">
              <a:extLst>
                <a:ext uri="{FF2B5EF4-FFF2-40B4-BE49-F238E27FC236}">
                  <a16:creationId xmlns:a16="http://schemas.microsoft.com/office/drawing/2014/main" id="{8939B7AD-F781-4D41-8A5C-451AC985B200}"/>
                </a:ext>
              </a:extLst>
            </p:cNvPr>
            <p:cNvSpPr/>
            <p:nvPr/>
          </p:nvSpPr>
          <p:spPr bwMode="auto">
            <a:xfrm>
              <a:off x="6684871" y="2996233"/>
              <a:ext cx="537161" cy="627604"/>
            </a:xfrm>
            <a:prstGeom prst="roundRect">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4" name="Rectangle: Rounded Corners 108">
              <a:extLst>
                <a:ext uri="{FF2B5EF4-FFF2-40B4-BE49-F238E27FC236}">
                  <a16:creationId xmlns:a16="http://schemas.microsoft.com/office/drawing/2014/main" id="{EBFD56AA-FD7D-7C44-B0B3-B71382083663}"/>
                </a:ext>
              </a:extLst>
            </p:cNvPr>
            <p:cNvSpPr/>
            <p:nvPr/>
          </p:nvSpPr>
          <p:spPr bwMode="auto">
            <a:xfrm>
              <a:off x="6710628" y="3030871"/>
              <a:ext cx="537161" cy="627604"/>
            </a:xfrm>
            <a:prstGeom prst="roundRect">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C0BA3AA1-29F9-EF49-C7D6-DD7A38B54154}"/>
              </a:ext>
            </a:extLst>
          </p:cNvPr>
          <p:cNvGrpSpPr/>
          <p:nvPr/>
        </p:nvGrpSpPr>
        <p:grpSpPr>
          <a:xfrm>
            <a:off x="6570927" y="4054716"/>
            <a:ext cx="3240000" cy="903845"/>
            <a:chOff x="6570927" y="4054716"/>
            <a:chExt cx="3240000" cy="903845"/>
          </a:xfrm>
        </p:grpSpPr>
        <p:sp>
          <p:nvSpPr>
            <p:cNvPr id="258" name="Rectangle: Rounded Corners 89">
              <a:extLst>
                <a:ext uri="{FF2B5EF4-FFF2-40B4-BE49-F238E27FC236}">
                  <a16:creationId xmlns:a16="http://schemas.microsoft.com/office/drawing/2014/main" id="{5335B4C5-7DE5-5B4D-9A31-FD945FCD13A1}"/>
                </a:ext>
              </a:extLst>
            </p:cNvPr>
            <p:cNvSpPr/>
            <p:nvPr/>
          </p:nvSpPr>
          <p:spPr>
            <a:xfrm>
              <a:off x="6570927" y="4054716"/>
              <a:ext cx="3240000" cy="903845"/>
            </a:xfrm>
            <a:prstGeom prst="roundRect">
              <a:avLst/>
            </a:pr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9" name="Rectangle: Rounded Corners 123">
              <a:extLst>
                <a:ext uri="{FF2B5EF4-FFF2-40B4-BE49-F238E27FC236}">
                  <a16:creationId xmlns:a16="http://schemas.microsoft.com/office/drawing/2014/main" id="{CB479F43-D778-8E46-85CA-535D3563C828}"/>
                </a:ext>
              </a:extLst>
            </p:cNvPr>
            <p:cNvSpPr/>
            <p:nvPr/>
          </p:nvSpPr>
          <p:spPr bwMode="auto">
            <a:xfrm>
              <a:off x="6684871" y="4158197"/>
              <a:ext cx="537161" cy="627604"/>
            </a:xfrm>
            <a:prstGeom prst="roundRect">
              <a:avLst/>
            </a:prstGeom>
            <a:solidFill>
              <a:schemeClr val="tx1">
                <a:alpha val="3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5" name="Rectangle: Rounded Corners 109">
              <a:extLst>
                <a:ext uri="{FF2B5EF4-FFF2-40B4-BE49-F238E27FC236}">
                  <a16:creationId xmlns:a16="http://schemas.microsoft.com/office/drawing/2014/main" id="{9C3D7397-C32E-E04B-A914-E934449277A4}"/>
                </a:ext>
              </a:extLst>
            </p:cNvPr>
            <p:cNvSpPr/>
            <p:nvPr/>
          </p:nvSpPr>
          <p:spPr bwMode="auto">
            <a:xfrm>
              <a:off x="6710628" y="4192835"/>
              <a:ext cx="537161" cy="627604"/>
            </a:xfrm>
            <a:prstGeom prst="roundRect">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70" name="Hexagon 269">
            <a:extLst>
              <a:ext uri="{FF2B5EF4-FFF2-40B4-BE49-F238E27FC236}">
                <a16:creationId xmlns:a16="http://schemas.microsoft.com/office/drawing/2014/main" id="{DD1BD1D9-99C4-E54F-B8D2-AD05ABBE583C}"/>
              </a:ext>
            </a:extLst>
          </p:cNvPr>
          <p:cNvSpPr/>
          <p:nvPr/>
        </p:nvSpPr>
        <p:spPr>
          <a:xfrm>
            <a:off x="4261435" y="5806584"/>
            <a:ext cx="3666364" cy="482376"/>
          </a:xfrm>
          <a:prstGeom prst="hexagon">
            <a:avLst/>
          </a:prstGeom>
          <a:solidFill>
            <a:schemeClr val="accent6">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1" name="Rectangle 270">
            <a:extLst>
              <a:ext uri="{FF2B5EF4-FFF2-40B4-BE49-F238E27FC236}">
                <a16:creationId xmlns:a16="http://schemas.microsoft.com/office/drawing/2014/main" id="{5BC86F51-DBCA-1848-A56A-4FBB2A45449A}"/>
              </a:ext>
            </a:extLst>
          </p:cNvPr>
          <p:cNvSpPr/>
          <p:nvPr/>
        </p:nvSpPr>
        <p:spPr>
          <a:xfrm>
            <a:off x="5352074" y="5863106"/>
            <a:ext cx="148508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YD/SAATM</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2" name="Rectangle 271">
            <a:extLst>
              <a:ext uri="{FF2B5EF4-FFF2-40B4-BE49-F238E27FC236}">
                <a16:creationId xmlns:a16="http://schemas.microsoft.com/office/drawing/2014/main" id="{3B1DC23A-6908-774A-A1D2-BCF7F625700C}"/>
              </a:ext>
            </a:extLst>
          </p:cNvPr>
          <p:cNvSpPr/>
          <p:nvPr/>
        </p:nvSpPr>
        <p:spPr>
          <a:xfrm>
            <a:off x="7275885" y="4137305"/>
            <a:ext cx="2320399" cy="584775"/>
          </a:xfrm>
          <a:prstGeom prst="rect">
            <a:avLst/>
          </a:prstGeom>
        </p:spPr>
        <p:txBody>
          <a:bodyPr wrap="square">
            <a:spAutoFit/>
          </a:bodyPr>
          <a:lstStyle/>
          <a:p>
            <a:pPr lvl="0" algn="just">
              <a:defRPr/>
            </a:pPr>
            <a:r>
              <a:rPr lang="en-US" sz="1600" b="1" dirty="0">
                <a:solidFill>
                  <a:prstClr val="white"/>
                </a:solidFill>
                <a:cs typeface="Calibri" pitchFamily="34" charset="0"/>
              </a:rPr>
              <a:t>A culture of non-prioritization of aviation</a:t>
            </a:r>
            <a:endParaRPr kumimoji="0" lang="en-IN" sz="1600" b="1" i="0" u="none" strike="noStrike" kern="1200" cap="none" spc="0" normalizeH="0" baseline="0" noProof="0" dirty="0">
              <a:ln>
                <a:noFill/>
              </a:ln>
              <a:solidFill>
                <a:prstClr val="white"/>
              </a:solidFill>
              <a:effectLst/>
              <a:uLnTx/>
              <a:uFillTx/>
              <a:cs typeface="Calibri" pitchFamily="34" charset="0"/>
            </a:endParaRPr>
          </a:p>
        </p:txBody>
      </p:sp>
      <p:sp>
        <p:nvSpPr>
          <p:cNvPr id="273" name="Rectangle 272">
            <a:extLst>
              <a:ext uri="{FF2B5EF4-FFF2-40B4-BE49-F238E27FC236}">
                <a16:creationId xmlns:a16="http://schemas.microsoft.com/office/drawing/2014/main" id="{92A04200-21EF-AA4D-95C7-7D2A070D8FD6}"/>
              </a:ext>
            </a:extLst>
          </p:cNvPr>
          <p:cNvSpPr/>
          <p:nvPr/>
        </p:nvSpPr>
        <p:spPr>
          <a:xfrm>
            <a:off x="3135130" y="3551899"/>
            <a:ext cx="2293271" cy="338554"/>
          </a:xfrm>
          <a:prstGeom prst="rect">
            <a:avLst/>
          </a:prstGeom>
        </p:spPr>
        <p:txBody>
          <a:bodyPr wrap="square">
            <a:spAutoFit/>
          </a:bodyPr>
          <a:lstStyle/>
          <a:p>
            <a:pPr lvl="0" algn="just">
              <a:defRPr/>
            </a:pPr>
            <a:r>
              <a:rPr lang="en-US" sz="1600" b="1" dirty="0">
                <a:solidFill>
                  <a:prstClr val="white"/>
                </a:solidFill>
              </a:rPr>
              <a:t>Policy of protectionism</a:t>
            </a:r>
            <a:endParaRPr kumimoji="0" lang="en-IN" sz="1600" b="0" i="0" u="none" strike="noStrike" kern="1200" cap="none" spc="0" normalizeH="0" baseline="0" noProof="0" dirty="0">
              <a:ln>
                <a:noFill/>
              </a:ln>
              <a:solidFill>
                <a:prstClr val="white"/>
              </a:solidFill>
              <a:effectLst/>
              <a:uLnTx/>
              <a:uFillTx/>
              <a:latin typeface="Calibri"/>
              <a:cs typeface="Calibri" pitchFamily="34" charset="0"/>
            </a:endParaRPr>
          </a:p>
        </p:txBody>
      </p:sp>
      <p:sp>
        <p:nvSpPr>
          <p:cNvPr id="274" name="Rectangle 273">
            <a:extLst>
              <a:ext uri="{FF2B5EF4-FFF2-40B4-BE49-F238E27FC236}">
                <a16:creationId xmlns:a16="http://schemas.microsoft.com/office/drawing/2014/main" id="{025D8CA1-CC68-C143-8FBB-1F48B374F44C}"/>
              </a:ext>
            </a:extLst>
          </p:cNvPr>
          <p:cNvSpPr/>
          <p:nvPr/>
        </p:nvSpPr>
        <p:spPr>
          <a:xfrm>
            <a:off x="7275886" y="2975341"/>
            <a:ext cx="2217420" cy="584775"/>
          </a:xfrm>
          <a:prstGeom prst="rect">
            <a:avLst/>
          </a:prstGeom>
        </p:spPr>
        <p:txBody>
          <a:bodyPr wrap="square">
            <a:spAutoFit/>
          </a:bodyPr>
          <a:lstStyle/>
          <a:p>
            <a:pPr lvl="0">
              <a:defRPr/>
            </a:pPr>
            <a:r>
              <a:rPr lang="en-IN" sz="1600" b="1" dirty="0" err="1">
                <a:solidFill>
                  <a:prstClr val="white"/>
                </a:solidFill>
                <a:cs typeface="Calibri" pitchFamily="34" charset="0"/>
              </a:rPr>
              <a:t>Unfavorable</a:t>
            </a:r>
            <a:r>
              <a:rPr lang="en-IN" sz="1600" b="1" dirty="0">
                <a:solidFill>
                  <a:prstClr val="white"/>
                </a:solidFill>
                <a:cs typeface="Calibri" pitchFamily="34" charset="0"/>
              </a:rPr>
              <a:t> regulatory environment</a:t>
            </a:r>
            <a:endParaRPr kumimoji="0" lang="en-IN" sz="1600" b="1" i="0" u="none" strike="noStrike" kern="1200" cap="none" spc="0" normalizeH="0" baseline="0" noProof="0" dirty="0">
              <a:ln>
                <a:noFill/>
              </a:ln>
              <a:solidFill>
                <a:prstClr val="white"/>
              </a:solidFill>
              <a:effectLst/>
              <a:uLnTx/>
              <a:uFillTx/>
              <a:cs typeface="Calibri" pitchFamily="34" charset="0"/>
            </a:endParaRPr>
          </a:p>
        </p:txBody>
      </p:sp>
      <p:sp>
        <p:nvSpPr>
          <p:cNvPr id="275" name="Rectangle 274">
            <a:extLst>
              <a:ext uri="{FF2B5EF4-FFF2-40B4-BE49-F238E27FC236}">
                <a16:creationId xmlns:a16="http://schemas.microsoft.com/office/drawing/2014/main" id="{6DDE7616-48D5-2648-BE63-CA961B427494}"/>
              </a:ext>
            </a:extLst>
          </p:cNvPr>
          <p:cNvSpPr/>
          <p:nvPr/>
        </p:nvSpPr>
        <p:spPr>
          <a:xfrm>
            <a:off x="3135131" y="2382543"/>
            <a:ext cx="2409874" cy="830997"/>
          </a:xfrm>
          <a:prstGeom prst="rect">
            <a:avLst/>
          </a:prstGeom>
        </p:spPr>
        <p:txBody>
          <a:bodyPr wrap="square">
            <a:spAutoFit/>
          </a:bodyPr>
          <a:lstStyle/>
          <a:p>
            <a:pPr lvl="0">
              <a:defRPr/>
            </a:pPr>
            <a:r>
              <a:rPr lang="en-IN" sz="1600" b="1" dirty="0">
                <a:solidFill>
                  <a:prstClr val="white"/>
                </a:solidFill>
                <a:cs typeface="Calibri" pitchFamily="34" charset="0"/>
              </a:rPr>
              <a:t>Low level of YD Compliant Air Services Agreements (Liberal)</a:t>
            </a:r>
            <a:endParaRPr kumimoji="0" lang="en-IN" sz="1600" b="1" i="0" u="none" strike="noStrike" kern="1200" cap="none" spc="0" normalizeH="0" baseline="0" noProof="0" dirty="0">
              <a:ln>
                <a:noFill/>
              </a:ln>
              <a:solidFill>
                <a:prstClr val="white"/>
              </a:solidFill>
              <a:effectLst/>
              <a:uLnTx/>
              <a:uFillTx/>
              <a:latin typeface="Calibri"/>
              <a:ea typeface="+mn-ea"/>
              <a:cs typeface="Calibri" pitchFamily="34" charset="0"/>
            </a:endParaRPr>
          </a:p>
        </p:txBody>
      </p:sp>
      <p:sp>
        <p:nvSpPr>
          <p:cNvPr id="276" name="Rectangle 275">
            <a:extLst>
              <a:ext uri="{FF2B5EF4-FFF2-40B4-BE49-F238E27FC236}">
                <a16:creationId xmlns:a16="http://schemas.microsoft.com/office/drawing/2014/main" id="{DE54066E-5E91-404A-A3E8-F11CC3B8FAFF}"/>
              </a:ext>
            </a:extLst>
          </p:cNvPr>
          <p:cNvSpPr/>
          <p:nvPr/>
        </p:nvSpPr>
        <p:spPr>
          <a:xfrm>
            <a:off x="7275885" y="1813485"/>
            <a:ext cx="2595389" cy="830997"/>
          </a:xfrm>
          <a:prstGeom prst="rect">
            <a:avLst/>
          </a:prstGeom>
        </p:spPr>
        <p:txBody>
          <a:bodyPr wrap="square">
            <a:spAutoFit/>
          </a:bodyPr>
          <a:lstStyle/>
          <a:p>
            <a:pPr lvl="0" algn="just">
              <a:defRPr/>
            </a:pPr>
            <a:r>
              <a:rPr lang="en-IN" sz="1400" b="1" dirty="0">
                <a:solidFill>
                  <a:prstClr val="white"/>
                </a:solidFill>
              </a:rPr>
              <a:t> H</a:t>
            </a:r>
            <a:r>
              <a:rPr lang="en-IN" sz="1600" b="1" dirty="0">
                <a:solidFill>
                  <a:prstClr val="white"/>
                </a:solidFill>
              </a:rPr>
              <a:t>igh operational costs (Taxes, Fees &amp; Charges  Leasing &amp; Maintenance)</a:t>
            </a:r>
            <a:endParaRPr kumimoji="0" lang="en-IN" sz="1600" b="0" i="0" u="none" strike="noStrike" kern="1200" cap="none" spc="0" normalizeH="0" baseline="0" noProof="0" dirty="0">
              <a:ln>
                <a:noFill/>
              </a:ln>
              <a:solidFill>
                <a:prstClr val="white"/>
              </a:solidFill>
              <a:effectLst/>
              <a:uLnTx/>
              <a:uFillTx/>
              <a:latin typeface="Calibri"/>
              <a:cs typeface="Calibri" pitchFamily="34" charset="0"/>
            </a:endParaRPr>
          </a:p>
        </p:txBody>
      </p:sp>
      <p:sp>
        <p:nvSpPr>
          <p:cNvPr id="277" name="Rectangle 276">
            <a:extLst>
              <a:ext uri="{FF2B5EF4-FFF2-40B4-BE49-F238E27FC236}">
                <a16:creationId xmlns:a16="http://schemas.microsoft.com/office/drawing/2014/main" id="{1EA44B4F-0C29-5D42-BAA1-0C66E6DEFA60}"/>
              </a:ext>
            </a:extLst>
          </p:cNvPr>
          <p:cNvSpPr/>
          <p:nvPr/>
        </p:nvSpPr>
        <p:spPr>
          <a:xfrm>
            <a:off x="3036806" y="967020"/>
            <a:ext cx="2409874" cy="1077218"/>
          </a:xfrm>
          <a:prstGeom prst="rect">
            <a:avLst/>
          </a:prstGeom>
        </p:spPr>
        <p:txBody>
          <a:bodyPr wrap="square">
            <a:spAutoFit/>
          </a:bodyPr>
          <a:lstStyle/>
          <a:p>
            <a:pPr lvl="0" algn="just">
              <a:defRPr/>
            </a:pPr>
            <a:r>
              <a:rPr lang="en-US" sz="1600" b="1" dirty="0">
                <a:solidFill>
                  <a:prstClr val="white"/>
                </a:solidFill>
              </a:rPr>
              <a:t>Inadequate airport infrastructure &amp; under-capitalization of African airlines</a:t>
            </a:r>
            <a:endParaRPr kumimoji="0" lang="en-IN" sz="1600" b="0" i="0" u="none" strike="noStrike" kern="1200" cap="none" spc="0" normalizeH="0" baseline="0" noProof="0" dirty="0">
              <a:ln>
                <a:noFill/>
              </a:ln>
              <a:solidFill>
                <a:prstClr val="white"/>
              </a:solidFill>
              <a:effectLst/>
              <a:uLnTx/>
              <a:uFillTx/>
              <a:latin typeface="Calibri"/>
              <a:cs typeface="Calibri" pitchFamily="34" charset="0"/>
            </a:endParaRPr>
          </a:p>
        </p:txBody>
      </p:sp>
      <p:sp>
        <p:nvSpPr>
          <p:cNvPr id="278" name="Rectangle 277">
            <a:extLst>
              <a:ext uri="{FF2B5EF4-FFF2-40B4-BE49-F238E27FC236}">
                <a16:creationId xmlns:a16="http://schemas.microsoft.com/office/drawing/2014/main" id="{6337D9F4-281D-9440-955F-4613C7117BB2}"/>
              </a:ext>
            </a:extLst>
          </p:cNvPr>
          <p:cNvSpPr/>
          <p:nvPr/>
        </p:nvSpPr>
        <p:spPr>
          <a:xfrm>
            <a:off x="7275886" y="651630"/>
            <a:ext cx="2421095" cy="830997"/>
          </a:xfrm>
          <a:prstGeom prst="rect">
            <a:avLst/>
          </a:prstGeom>
        </p:spPr>
        <p:txBody>
          <a:bodyPr wrap="square">
            <a:spAutoFit/>
          </a:bodyPr>
          <a:lstStyle/>
          <a:p>
            <a:pPr lvl="0" algn="just">
              <a:defRPr/>
            </a:pPr>
            <a:r>
              <a:rPr lang="en-IN" sz="1600" b="1" dirty="0">
                <a:solidFill>
                  <a:prstClr val="white"/>
                </a:solidFill>
              </a:rPr>
              <a:t>Low level of Effective Implementation of ICAO SARPS </a:t>
            </a:r>
            <a:endParaRPr kumimoji="0" lang="en-IN" sz="1600" b="0" i="0" u="none" strike="noStrike" kern="1200" cap="none" spc="0" normalizeH="0" baseline="0" noProof="0" dirty="0">
              <a:ln>
                <a:noFill/>
              </a:ln>
              <a:solidFill>
                <a:prstClr val="white"/>
              </a:solidFill>
              <a:effectLst/>
              <a:uLnTx/>
              <a:uFillTx/>
              <a:latin typeface="Calibri"/>
              <a:cs typeface="Calibri" pitchFamily="34" charset="0"/>
            </a:endParaRPr>
          </a:p>
        </p:txBody>
      </p:sp>
      <p:grpSp>
        <p:nvGrpSpPr>
          <p:cNvPr id="286" name="Graphic 5">
            <a:extLst>
              <a:ext uri="{FF2B5EF4-FFF2-40B4-BE49-F238E27FC236}">
                <a16:creationId xmlns:a16="http://schemas.microsoft.com/office/drawing/2014/main" id="{56683535-72B0-5149-A72E-7C97396FC41D}"/>
              </a:ext>
            </a:extLst>
          </p:cNvPr>
          <p:cNvGrpSpPr/>
          <p:nvPr/>
        </p:nvGrpSpPr>
        <p:grpSpPr>
          <a:xfrm>
            <a:off x="2625321" y="1418487"/>
            <a:ext cx="328066" cy="328066"/>
            <a:chOff x="2286000" y="1143000"/>
            <a:chExt cx="4572000" cy="4572000"/>
          </a:xfrm>
          <a:solidFill>
            <a:schemeClr val="bg1"/>
          </a:solidFill>
        </p:grpSpPr>
        <p:sp>
          <p:nvSpPr>
            <p:cNvPr id="333" name="Freeform: Shape 7">
              <a:extLst>
                <a:ext uri="{FF2B5EF4-FFF2-40B4-BE49-F238E27FC236}">
                  <a16:creationId xmlns:a16="http://schemas.microsoft.com/office/drawing/2014/main" id="{318769DC-2F2A-D84D-B63C-B2651540F21B}"/>
                </a:ext>
              </a:extLst>
            </p:cNvPr>
            <p:cNvSpPr/>
            <p:nvPr/>
          </p:nvSpPr>
          <p:spPr>
            <a:xfrm>
              <a:off x="2286000" y="1143000"/>
              <a:ext cx="4572000" cy="4267200"/>
            </a:xfrm>
            <a:custGeom>
              <a:avLst/>
              <a:gdLst>
                <a:gd name="connsiteX0" fmla="*/ 4191000 w 4572000"/>
                <a:gd name="connsiteY0" fmla="*/ 457200 h 4267200"/>
                <a:gd name="connsiteX1" fmla="*/ 3810000 w 4572000"/>
                <a:gd name="connsiteY1" fmla="*/ 457200 h 4267200"/>
                <a:gd name="connsiteX2" fmla="*/ 3810000 w 4572000"/>
                <a:gd name="connsiteY2" fmla="*/ 304800 h 4267200"/>
                <a:gd name="connsiteX3" fmla="*/ 3505200 w 4572000"/>
                <a:gd name="connsiteY3" fmla="*/ 0 h 4267200"/>
                <a:gd name="connsiteX4" fmla="*/ 3200400 w 4572000"/>
                <a:gd name="connsiteY4" fmla="*/ 304800 h 4267200"/>
                <a:gd name="connsiteX5" fmla="*/ 3200400 w 4572000"/>
                <a:gd name="connsiteY5" fmla="*/ 457200 h 4267200"/>
                <a:gd name="connsiteX6" fmla="*/ 2590800 w 4572000"/>
                <a:gd name="connsiteY6" fmla="*/ 457200 h 4267200"/>
                <a:gd name="connsiteX7" fmla="*/ 2590800 w 4572000"/>
                <a:gd name="connsiteY7" fmla="*/ 304800 h 4267200"/>
                <a:gd name="connsiteX8" fmla="*/ 2286000 w 4572000"/>
                <a:gd name="connsiteY8" fmla="*/ 0 h 4267200"/>
                <a:gd name="connsiteX9" fmla="*/ 1981200 w 4572000"/>
                <a:gd name="connsiteY9" fmla="*/ 304800 h 4267200"/>
                <a:gd name="connsiteX10" fmla="*/ 1981200 w 4572000"/>
                <a:gd name="connsiteY10" fmla="*/ 457200 h 4267200"/>
                <a:gd name="connsiteX11" fmla="*/ 1371600 w 4572000"/>
                <a:gd name="connsiteY11" fmla="*/ 457200 h 4267200"/>
                <a:gd name="connsiteX12" fmla="*/ 1371600 w 4572000"/>
                <a:gd name="connsiteY12" fmla="*/ 304800 h 4267200"/>
                <a:gd name="connsiteX13" fmla="*/ 1066800 w 4572000"/>
                <a:gd name="connsiteY13" fmla="*/ 0 h 4267200"/>
                <a:gd name="connsiteX14" fmla="*/ 762000 w 4572000"/>
                <a:gd name="connsiteY14" fmla="*/ 304800 h 4267200"/>
                <a:gd name="connsiteX15" fmla="*/ 762000 w 4572000"/>
                <a:gd name="connsiteY15" fmla="*/ 457200 h 4267200"/>
                <a:gd name="connsiteX16" fmla="*/ 381000 w 4572000"/>
                <a:gd name="connsiteY16" fmla="*/ 457200 h 4267200"/>
                <a:gd name="connsiteX17" fmla="*/ 0 w 4572000"/>
                <a:gd name="connsiteY17" fmla="*/ 838200 h 4267200"/>
                <a:gd name="connsiteX18" fmla="*/ 0 w 4572000"/>
                <a:gd name="connsiteY18" fmla="*/ 3886200 h 4267200"/>
                <a:gd name="connsiteX19" fmla="*/ 381000 w 4572000"/>
                <a:gd name="connsiteY19" fmla="*/ 4267200 h 4267200"/>
                <a:gd name="connsiteX20" fmla="*/ 2514600 w 4572000"/>
                <a:gd name="connsiteY20" fmla="*/ 4267200 h 4267200"/>
                <a:gd name="connsiteX21" fmla="*/ 2590800 w 4572000"/>
                <a:gd name="connsiteY21" fmla="*/ 4191000 h 4267200"/>
                <a:gd name="connsiteX22" fmla="*/ 2514600 w 4572000"/>
                <a:gd name="connsiteY22" fmla="*/ 4114800 h 4267200"/>
                <a:gd name="connsiteX23" fmla="*/ 381000 w 4572000"/>
                <a:gd name="connsiteY23" fmla="*/ 4114800 h 4267200"/>
                <a:gd name="connsiteX24" fmla="*/ 152400 w 4572000"/>
                <a:gd name="connsiteY24" fmla="*/ 3886200 h 4267200"/>
                <a:gd name="connsiteX25" fmla="*/ 152400 w 4572000"/>
                <a:gd name="connsiteY25" fmla="*/ 1524000 h 4267200"/>
                <a:gd name="connsiteX26" fmla="*/ 4419600 w 4572000"/>
                <a:gd name="connsiteY26" fmla="*/ 1524000 h 4267200"/>
                <a:gd name="connsiteX27" fmla="*/ 4419600 w 4572000"/>
                <a:gd name="connsiteY27" fmla="*/ 2819400 h 4267200"/>
                <a:gd name="connsiteX28" fmla="*/ 4495800 w 4572000"/>
                <a:gd name="connsiteY28" fmla="*/ 2895600 h 4267200"/>
                <a:gd name="connsiteX29" fmla="*/ 4572000 w 4572000"/>
                <a:gd name="connsiteY29" fmla="*/ 2819400 h 4267200"/>
                <a:gd name="connsiteX30" fmla="*/ 4572000 w 4572000"/>
                <a:gd name="connsiteY30" fmla="*/ 838200 h 4267200"/>
                <a:gd name="connsiteX31" fmla="*/ 4191000 w 4572000"/>
                <a:gd name="connsiteY31" fmla="*/ 457200 h 4267200"/>
                <a:gd name="connsiteX32" fmla="*/ 3352800 w 4572000"/>
                <a:gd name="connsiteY32" fmla="*/ 304800 h 4267200"/>
                <a:gd name="connsiteX33" fmla="*/ 3505200 w 4572000"/>
                <a:gd name="connsiteY33" fmla="*/ 152400 h 4267200"/>
                <a:gd name="connsiteX34" fmla="*/ 3657600 w 4572000"/>
                <a:gd name="connsiteY34" fmla="*/ 304800 h 4267200"/>
                <a:gd name="connsiteX35" fmla="*/ 3657600 w 4572000"/>
                <a:gd name="connsiteY35" fmla="*/ 762000 h 4267200"/>
                <a:gd name="connsiteX36" fmla="*/ 3505200 w 4572000"/>
                <a:gd name="connsiteY36" fmla="*/ 914400 h 4267200"/>
                <a:gd name="connsiteX37" fmla="*/ 3352800 w 4572000"/>
                <a:gd name="connsiteY37" fmla="*/ 762000 h 4267200"/>
                <a:gd name="connsiteX38" fmla="*/ 2133600 w 4572000"/>
                <a:gd name="connsiteY38" fmla="*/ 304800 h 4267200"/>
                <a:gd name="connsiteX39" fmla="*/ 2286000 w 4572000"/>
                <a:gd name="connsiteY39" fmla="*/ 152400 h 4267200"/>
                <a:gd name="connsiteX40" fmla="*/ 2438400 w 4572000"/>
                <a:gd name="connsiteY40" fmla="*/ 304800 h 4267200"/>
                <a:gd name="connsiteX41" fmla="*/ 2438400 w 4572000"/>
                <a:gd name="connsiteY41" fmla="*/ 762000 h 4267200"/>
                <a:gd name="connsiteX42" fmla="*/ 2286000 w 4572000"/>
                <a:gd name="connsiteY42" fmla="*/ 914400 h 4267200"/>
                <a:gd name="connsiteX43" fmla="*/ 2133600 w 4572000"/>
                <a:gd name="connsiteY43" fmla="*/ 762000 h 4267200"/>
                <a:gd name="connsiteX44" fmla="*/ 914400 w 4572000"/>
                <a:gd name="connsiteY44" fmla="*/ 304800 h 4267200"/>
                <a:gd name="connsiteX45" fmla="*/ 1066800 w 4572000"/>
                <a:gd name="connsiteY45" fmla="*/ 152400 h 4267200"/>
                <a:gd name="connsiteX46" fmla="*/ 1219200 w 4572000"/>
                <a:gd name="connsiteY46" fmla="*/ 304800 h 4267200"/>
                <a:gd name="connsiteX47" fmla="*/ 1219200 w 4572000"/>
                <a:gd name="connsiteY47" fmla="*/ 762000 h 4267200"/>
                <a:gd name="connsiteX48" fmla="*/ 1066800 w 4572000"/>
                <a:gd name="connsiteY48" fmla="*/ 914400 h 4267200"/>
                <a:gd name="connsiteX49" fmla="*/ 914400 w 4572000"/>
                <a:gd name="connsiteY49" fmla="*/ 762000 h 4267200"/>
                <a:gd name="connsiteX50" fmla="*/ 4419600 w 4572000"/>
                <a:gd name="connsiteY50" fmla="*/ 1371600 h 4267200"/>
                <a:gd name="connsiteX51" fmla="*/ 152400 w 4572000"/>
                <a:gd name="connsiteY51" fmla="*/ 1371600 h 4267200"/>
                <a:gd name="connsiteX52" fmla="*/ 152400 w 4572000"/>
                <a:gd name="connsiteY52" fmla="*/ 838200 h 4267200"/>
                <a:gd name="connsiteX53" fmla="*/ 381000 w 4572000"/>
                <a:gd name="connsiteY53" fmla="*/ 609600 h 4267200"/>
                <a:gd name="connsiteX54" fmla="*/ 762000 w 4572000"/>
                <a:gd name="connsiteY54" fmla="*/ 609600 h 4267200"/>
                <a:gd name="connsiteX55" fmla="*/ 762000 w 4572000"/>
                <a:gd name="connsiteY55" fmla="*/ 762000 h 4267200"/>
                <a:gd name="connsiteX56" fmla="*/ 1066800 w 4572000"/>
                <a:gd name="connsiteY56" fmla="*/ 1066800 h 4267200"/>
                <a:gd name="connsiteX57" fmla="*/ 1371600 w 4572000"/>
                <a:gd name="connsiteY57" fmla="*/ 762000 h 4267200"/>
                <a:gd name="connsiteX58" fmla="*/ 1371600 w 4572000"/>
                <a:gd name="connsiteY58" fmla="*/ 609600 h 4267200"/>
                <a:gd name="connsiteX59" fmla="*/ 1981200 w 4572000"/>
                <a:gd name="connsiteY59" fmla="*/ 609600 h 4267200"/>
                <a:gd name="connsiteX60" fmla="*/ 1981200 w 4572000"/>
                <a:gd name="connsiteY60" fmla="*/ 762000 h 4267200"/>
                <a:gd name="connsiteX61" fmla="*/ 2286000 w 4572000"/>
                <a:gd name="connsiteY61" fmla="*/ 1066800 h 4267200"/>
                <a:gd name="connsiteX62" fmla="*/ 2590800 w 4572000"/>
                <a:gd name="connsiteY62" fmla="*/ 762000 h 4267200"/>
                <a:gd name="connsiteX63" fmla="*/ 2590800 w 4572000"/>
                <a:gd name="connsiteY63" fmla="*/ 609600 h 4267200"/>
                <a:gd name="connsiteX64" fmla="*/ 3200400 w 4572000"/>
                <a:gd name="connsiteY64" fmla="*/ 609600 h 4267200"/>
                <a:gd name="connsiteX65" fmla="*/ 3200400 w 4572000"/>
                <a:gd name="connsiteY65" fmla="*/ 762000 h 4267200"/>
                <a:gd name="connsiteX66" fmla="*/ 3505200 w 4572000"/>
                <a:gd name="connsiteY66" fmla="*/ 1066800 h 4267200"/>
                <a:gd name="connsiteX67" fmla="*/ 3810000 w 4572000"/>
                <a:gd name="connsiteY67" fmla="*/ 762000 h 4267200"/>
                <a:gd name="connsiteX68" fmla="*/ 3810000 w 4572000"/>
                <a:gd name="connsiteY68" fmla="*/ 609600 h 4267200"/>
                <a:gd name="connsiteX69" fmla="*/ 4191000 w 4572000"/>
                <a:gd name="connsiteY69" fmla="*/ 609600 h 4267200"/>
                <a:gd name="connsiteX70" fmla="*/ 4419600 w 4572000"/>
                <a:gd name="connsiteY70" fmla="*/ 83820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572000" h="4267200">
                  <a:moveTo>
                    <a:pt x="4191000" y="457200"/>
                  </a:moveTo>
                  <a:lnTo>
                    <a:pt x="3810000" y="457200"/>
                  </a:lnTo>
                  <a:lnTo>
                    <a:pt x="3810000" y="304800"/>
                  </a:lnTo>
                  <a:cubicBezTo>
                    <a:pt x="3810000" y="136464"/>
                    <a:pt x="3673533" y="0"/>
                    <a:pt x="3505200" y="0"/>
                  </a:cubicBezTo>
                  <a:cubicBezTo>
                    <a:pt x="3336867" y="0"/>
                    <a:pt x="3200400" y="136464"/>
                    <a:pt x="3200400" y="304800"/>
                  </a:cubicBezTo>
                  <a:lnTo>
                    <a:pt x="3200400" y="457200"/>
                  </a:lnTo>
                  <a:lnTo>
                    <a:pt x="2590800" y="457200"/>
                  </a:lnTo>
                  <a:lnTo>
                    <a:pt x="2590800" y="304800"/>
                  </a:lnTo>
                  <a:cubicBezTo>
                    <a:pt x="2590800" y="136464"/>
                    <a:pt x="2454333" y="0"/>
                    <a:pt x="2286000" y="0"/>
                  </a:cubicBezTo>
                  <a:cubicBezTo>
                    <a:pt x="2117667" y="0"/>
                    <a:pt x="1981200" y="136464"/>
                    <a:pt x="1981200" y="304800"/>
                  </a:cubicBezTo>
                  <a:lnTo>
                    <a:pt x="1981200" y="457200"/>
                  </a:lnTo>
                  <a:lnTo>
                    <a:pt x="1371600" y="457200"/>
                  </a:lnTo>
                  <a:lnTo>
                    <a:pt x="1371600" y="304800"/>
                  </a:lnTo>
                  <a:cubicBezTo>
                    <a:pt x="1371600" y="136464"/>
                    <a:pt x="1235134" y="0"/>
                    <a:pt x="1066800" y="0"/>
                  </a:cubicBezTo>
                  <a:cubicBezTo>
                    <a:pt x="898467" y="0"/>
                    <a:pt x="762000" y="136464"/>
                    <a:pt x="762000" y="304800"/>
                  </a:cubicBezTo>
                  <a:lnTo>
                    <a:pt x="762000" y="457200"/>
                  </a:lnTo>
                  <a:lnTo>
                    <a:pt x="381000" y="457200"/>
                  </a:lnTo>
                  <a:cubicBezTo>
                    <a:pt x="170580" y="457200"/>
                    <a:pt x="0" y="627781"/>
                    <a:pt x="0" y="838200"/>
                  </a:cubicBezTo>
                  <a:lnTo>
                    <a:pt x="0" y="3886200"/>
                  </a:lnTo>
                  <a:cubicBezTo>
                    <a:pt x="0" y="4096619"/>
                    <a:pt x="170580" y="4267200"/>
                    <a:pt x="381000" y="4267200"/>
                  </a:cubicBezTo>
                  <a:lnTo>
                    <a:pt x="2514600" y="4267200"/>
                  </a:lnTo>
                  <a:cubicBezTo>
                    <a:pt x="2556685" y="4267200"/>
                    <a:pt x="2590800" y="4233085"/>
                    <a:pt x="2590800" y="4191000"/>
                  </a:cubicBezTo>
                  <a:cubicBezTo>
                    <a:pt x="2590800" y="4148915"/>
                    <a:pt x="2556685" y="4114800"/>
                    <a:pt x="2514600" y="4114800"/>
                  </a:cubicBezTo>
                  <a:lnTo>
                    <a:pt x="381000" y="4114800"/>
                  </a:lnTo>
                  <a:cubicBezTo>
                    <a:pt x="254904" y="4114427"/>
                    <a:pt x="152776" y="4012296"/>
                    <a:pt x="152400" y="3886200"/>
                  </a:cubicBezTo>
                  <a:lnTo>
                    <a:pt x="152400" y="1524000"/>
                  </a:lnTo>
                  <a:lnTo>
                    <a:pt x="4419600" y="1524000"/>
                  </a:lnTo>
                  <a:lnTo>
                    <a:pt x="4419600" y="2819400"/>
                  </a:lnTo>
                  <a:cubicBezTo>
                    <a:pt x="4419600" y="2861485"/>
                    <a:pt x="4453715" y="2895600"/>
                    <a:pt x="4495800" y="2895600"/>
                  </a:cubicBezTo>
                  <a:cubicBezTo>
                    <a:pt x="4537885" y="2895600"/>
                    <a:pt x="4572000" y="2861485"/>
                    <a:pt x="4572000" y="2819400"/>
                  </a:cubicBezTo>
                  <a:lnTo>
                    <a:pt x="4572000" y="838200"/>
                  </a:lnTo>
                  <a:cubicBezTo>
                    <a:pt x="4572000" y="627781"/>
                    <a:pt x="4401419" y="457200"/>
                    <a:pt x="4191000" y="457200"/>
                  </a:cubicBezTo>
                  <a:close/>
                  <a:moveTo>
                    <a:pt x="3352800" y="304800"/>
                  </a:moveTo>
                  <a:cubicBezTo>
                    <a:pt x="3352800" y="220632"/>
                    <a:pt x="3421030" y="152400"/>
                    <a:pt x="3505200" y="152400"/>
                  </a:cubicBezTo>
                  <a:cubicBezTo>
                    <a:pt x="3589371" y="152400"/>
                    <a:pt x="3657600" y="220632"/>
                    <a:pt x="3657600" y="304800"/>
                  </a:cubicBezTo>
                  <a:lnTo>
                    <a:pt x="3657600" y="762000"/>
                  </a:lnTo>
                  <a:cubicBezTo>
                    <a:pt x="3657600" y="846171"/>
                    <a:pt x="3589371" y="914400"/>
                    <a:pt x="3505200" y="914400"/>
                  </a:cubicBezTo>
                  <a:cubicBezTo>
                    <a:pt x="3421030" y="914400"/>
                    <a:pt x="3352800" y="846171"/>
                    <a:pt x="3352800" y="762000"/>
                  </a:cubicBezTo>
                  <a:close/>
                  <a:moveTo>
                    <a:pt x="2133600" y="304800"/>
                  </a:moveTo>
                  <a:cubicBezTo>
                    <a:pt x="2133600" y="220632"/>
                    <a:pt x="2201830" y="152400"/>
                    <a:pt x="2286000" y="152400"/>
                  </a:cubicBezTo>
                  <a:cubicBezTo>
                    <a:pt x="2370171" y="152400"/>
                    <a:pt x="2438400" y="220632"/>
                    <a:pt x="2438400" y="304800"/>
                  </a:cubicBezTo>
                  <a:lnTo>
                    <a:pt x="2438400" y="762000"/>
                  </a:lnTo>
                  <a:cubicBezTo>
                    <a:pt x="2438400" y="846171"/>
                    <a:pt x="2370171" y="914400"/>
                    <a:pt x="2286000" y="914400"/>
                  </a:cubicBezTo>
                  <a:cubicBezTo>
                    <a:pt x="2201830" y="914400"/>
                    <a:pt x="2133600" y="846171"/>
                    <a:pt x="2133600" y="762000"/>
                  </a:cubicBezTo>
                  <a:close/>
                  <a:moveTo>
                    <a:pt x="914400" y="304800"/>
                  </a:moveTo>
                  <a:cubicBezTo>
                    <a:pt x="914400" y="220632"/>
                    <a:pt x="982630" y="152400"/>
                    <a:pt x="1066800" y="152400"/>
                  </a:cubicBezTo>
                  <a:cubicBezTo>
                    <a:pt x="1150971" y="152400"/>
                    <a:pt x="1219200" y="220632"/>
                    <a:pt x="1219200" y="304800"/>
                  </a:cubicBezTo>
                  <a:lnTo>
                    <a:pt x="1219200" y="762000"/>
                  </a:lnTo>
                  <a:cubicBezTo>
                    <a:pt x="1219200" y="846171"/>
                    <a:pt x="1150971" y="914400"/>
                    <a:pt x="1066800" y="914400"/>
                  </a:cubicBezTo>
                  <a:cubicBezTo>
                    <a:pt x="982630" y="914400"/>
                    <a:pt x="914400" y="846171"/>
                    <a:pt x="914400" y="762000"/>
                  </a:cubicBezTo>
                  <a:close/>
                  <a:moveTo>
                    <a:pt x="4419600" y="1371600"/>
                  </a:moveTo>
                  <a:lnTo>
                    <a:pt x="152400" y="1371600"/>
                  </a:lnTo>
                  <a:lnTo>
                    <a:pt x="152400" y="838200"/>
                  </a:lnTo>
                  <a:cubicBezTo>
                    <a:pt x="152776" y="712104"/>
                    <a:pt x="254904" y="609973"/>
                    <a:pt x="381000" y="609600"/>
                  </a:cubicBezTo>
                  <a:lnTo>
                    <a:pt x="762000" y="609600"/>
                  </a:lnTo>
                  <a:lnTo>
                    <a:pt x="762000" y="762000"/>
                  </a:lnTo>
                  <a:cubicBezTo>
                    <a:pt x="762000" y="930333"/>
                    <a:pt x="898467" y="1066800"/>
                    <a:pt x="1066800" y="1066800"/>
                  </a:cubicBezTo>
                  <a:cubicBezTo>
                    <a:pt x="1235134" y="1066800"/>
                    <a:pt x="1371600" y="930333"/>
                    <a:pt x="1371600" y="762000"/>
                  </a:cubicBezTo>
                  <a:lnTo>
                    <a:pt x="1371600" y="609600"/>
                  </a:lnTo>
                  <a:lnTo>
                    <a:pt x="1981200" y="609600"/>
                  </a:lnTo>
                  <a:lnTo>
                    <a:pt x="1981200" y="762000"/>
                  </a:lnTo>
                  <a:cubicBezTo>
                    <a:pt x="1981200" y="930333"/>
                    <a:pt x="2117667" y="1066800"/>
                    <a:pt x="2286000" y="1066800"/>
                  </a:cubicBezTo>
                  <a:cubicBezTo>
                    <a:pt x="2454333" y="1066800"/>
                    <a:pt x="2590800" y="930333"/>
                    <a:pt x="2590800" y="762000"/>
                  </a:cubicBezTo>
                  <a:lnTo>
                    <a:pt x="2590800" y="609600"/>
                  </a:lnTo>
                  <a:lnTo>
                    <a:pt x="3200400" y="609600"/>
                  </a:lnTo>
                  <a:lnTo>
                    <a:pt x="3200400" y="762000"/>
                  </a:lnTo>
                  <a:cubicBezTo>
                    <a:pt x="3200400" y="930333"/>
                    <a:pt x="3336867" y="1066800"/>
                    <a:pt x="3505200" y="1066800"/>
                  </a:cubicBezTo>
                  <a:cubicBezTo>
                    <a:pt x="3673533" y="1066800"/>
                    <a:pt x="3810000" y="930333"/>
                    <a:pt x="3810000" y="762000"/>
                  </a:cubicBezTo>
                  <a:lnTo>
                    <a:pt x="3810000" y="609600"/>
                  </a:lnTo>
                  <a:lnTo>
                    <a:pt x="4191000" y="609600"/>
                  </a:lnTo>
                  <a:cubicBezTo>
                    <a:pt x="4317096" y="609973"/>
                    <a:pt x="4419227" y="712104"/>
                    <a:pt x="4419600" y="83820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4" name="Freeform: Shape 8">
              <a:extLst>
                <a:ext uri="{FF2B5EF4-FFF2-40B4-BE49-F238E27FC236}">
                  <a16:creationId xmlns:a16="http://schemas.microsoft.com/office/drawing/2014/main" id="{3C7C6128-62E0-A942-A049-BB4B8A784F83}"/>
                </a:ext>
              </a:extLst>
            </p:cNvPr>
            <p:cNvSpPr/>
            <p:nvPr/>
          </p:nvSpPr>
          <p:spPr>
            <a:xfrm>
              <a:off x="3810000" y="3048000"/>
              <a:ext cx="609600" cy="533400"/>
            </a:xfrm>
            <a:custGeom>
              <a:avLst/>
              <a:gdLst>
                <a:gd name="connsiteX0" fmla="*/ 609600 w 609600"/>
                <a:gd name="connsiteY0" fmla="*/ 152400 h 533400"/>
                <a:gd name="connsiteX1" fmla="*/ 457200 w 609600"/>
                <a:gd name="connsiteY1" fmla="*/ 0 h 533400"/>
                <a:gd name="connsiteX2" fmla="*/ 152400 w 609600"/>
                <a:gd name="connsiteY2" fmla="*/ 0 h 533400"/>
                <a:gd name="connsiteX3" fmla="*/ 0 w 609600"/>
                <a:gd name="connsiteY3" fmla="*/ 152400 h 533400"/>
                <a:gd name="connsiteX4" fmla="*/ 0 w 609600"/>
                <a:gd name="connsiteY4" fmla="*/ 381000 h 533400"/>
                <a:gd name="connsiteX5" fmla="*/ 152400 w 609600"/>
                <a:gd name="connsiteY5" fmla="*/ 533400 h 533400"/>
                <a:gd name="connsiteX6" fmla="*/ 457200 w 609600"/>
                <a:gd name="connsiteY6" fmla="*/ 533400 h 533400"/>
                <a:gd name="connsiteX7" fmla="*/ 609600 w 609600"/>
                <a:gd name="connsiteY7" fmla="*/ 381000 h 533400"/>
                <a:gd name="connsiteX8" fmla="*/ 152400 w 609600"/>
                <a:gd name="connsiteY8" fmla="*/ 381000 h 533400"/>
                <a:gd name="connsiteX9" fmla="*/ 152400 w 609600"/>
                <a:gd name="connsiteY9" fmla="*/ 152400 h 533400"/>
                <a:gd name="connsiteX10" fmla="*/ 457200 w 609600"/>
                <a:gd name="connsiteY10" fmla="*/ 152400 h 533400"/>
                <a:gd name="connsiteX11" fmla="*/ 457200 w 609600"/>
                <a:gd name="connsiteY11" fmla="*/ 3810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 h="533400">
                  <a:moveTo>
                    <a:pt x="609600" y="152400"/>
                  </a:moveTo>
                  <a:cubicBezTo>
                    <a:pt x="609600" y="68229"/>
                    <a:pt x="541371" y="0"/>
                    <a:pt x="457200" y="0"/>
                  </a:cubicBezTo>
                  <a:lnTo>
                    <a:pt x="152400" y="0"/>
                  </a:lnTo>
                  <a:cubicBezTo>
                    <a:pt x="68229" y="0"/>
                    <a:pt x="0" y="68229"/>
                    <a:pt x="0" y="152400"/>
                  </a:cubicBezTo>
                  <a:lnTo>
                    <a:pt x="0" y="381000"/>
                  </a:lnTo>
                  <a:cubicBezTo>
                    <a:pt x="0" y="465170"/>
                    <a:pt x="68229" y="533400"/>
                    <a:pt x="152400" y="533400"/>
                  </a:cubicBezTo>
                  <a:lnTo>
                    <a:pt x="457200" y="533400"/>
                  </a:lnTo>
                  <a:cubicBezTo>
                    <a:pt x="541371" y="533400"/>
                    <a:pt x="609600" y="465170"/>
                    <a:pt x="609600" y="381000"/>
                  </a:cubicBezTo>
                  <a:close/>
                  <a:moveTo>
                    <a:pt x="152400" y="381000"/>
                  </a:moveTo>
                  <a:lnTo>
                    <a:pt x="152400" y="152400"/>
                  </a:lnTo>
                  <a:lnTo>
                    <a:pt x="457200" y="152400"/>
                  </a:lnTo>
                  <a:lnTo>
                    <a:pt x="457200" y="3810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5" name="Freeform: Shape 9">
              <a:extLst>
                <a:ext uri="{FF2B5EF4-FFF2-40B4-BE49-F238E27FC236}">
                  <a16:creationId xmlns:a16="http://schemas.microsoft.com/office/drawing/2014/main" id="{90B5F13B-B639-1841-A162-0D2E161C409B}"/>
                </a:ext>
              </a:extLst>
            </p:cNvPr>
            <p:cNvSpPr/>
            <p:nvPr/>
          </p:nvSpPr>
          <p:spPr>
            <a:xfrm>
              <a:off x="2895600" y="3048000"/>
              <a:ext cx="609600" cy="533400"/>
            </a:xfrm>
            <a:custGeom>
              <a:avLst/>
              <a:gdLst>
                <a:gd name="connsiteX0" fmla="*/ 609600 w 609600"/>
                <a:gd name="connsiteY0" fmla="*/ 152400 h 533400"/>
                <a:gd name="connsiteX1" fmla="*/ 457200 w 609600"/>
                <a:gd name="connsiteY1" fmla="*/ 0 h 533400"/>
                <a:gd name="connsiteX2" fmla="*/ 152400 w 609600"/>
                <a:gd name="connsiteY2" fmla="*/ 0 h 533400"/>
                <a:gd name="connsiteX3" fmla="*/ 0 w 609600"/>
                <a:gd name="connsiteY3" fmla="*/ 152400 h 533400"/>
                <a:gd name="connsiteX4" fmla="*/ 0 w 609600"/>
                <a:gd name="connsiteY4" fmla="*/ 381000 h 533400"/>
                <a:gd name="connsiteX5" fmla="*/ 152400 w 609600"/>
                <a:gd name="connsiteY5" fmla="*/ 533400 h 533400"/>
                <a:gd name="connsiteX6" fmla="*/ 457200 w 609600"/>
                <a:gd name="connsiteY6" fmla="*/ 533400 h 533400"/>
                <a:gd name="connsiteX7" fmla="*/ 609600 w 609600"/>
                <a:gd name="connsiteY7" fmla="*/ 381000 h 533400"/>
                <a:gd name="connsiteX8" fmla="*/ 152400 w 609600"/>
                <a:gd name="connsiteY8" fmla="*/ 381000 h 533400"/>
                <a:gd name="connsiteX9" fmla="*/ 152400 w 609600"/>
                <a:gd name="connsiteY9" fmla="*/ 152400 h 533400"/>
                <a:gd name="connsiteX10" fmla="*/ 457200 w 609600"/>
                <a:gd name="connsiteY10" fmla="*/ 152400 h 533400"/>
                <a:gd name="connsiteX11" fmla="*/ 457200 w 609600"/>
                <a:gd name="connsiteY11" fmla="*/ 3810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 h="533400">
                  <a:moveTo>
                    <a:pt x="609600" y="152400"/>
                  </a:moveTo>
                  <a:cubicBezTo>
                    <a:pt x="609600" y="68229"/>
                    <a:pt x="541371" y="0"/>
                    <a:pt x="457200" y="0"/>
                  </a:cubicBezTo>
                  <a:lnTo>
                    <a:pt x="152400" y="0"/>
                  </a:lnTo>
                  <a:cubicBezTo>
                    <a:pt x="68229" y="0"/>
                    <a:pt x="0" y="68229"/>
                    <a:pt x="0" y="152400"/>
                  </a:cubicBezTo>
                  <a:lnTo>
                    <a:pt x="0" y="381000"/>
                  </a:lnTo>
                  <a:cubicBezTo>
                    <a:pt x="0" y="465170"/>
                    <a:pt x="68229" y="533400"/>
                    <a:pt x="152400" y="533400"/>
                  </a:cubicBezTo>
                  <a:lnTo>
                    <a:pt x="457200" y="533400"/>
                  </a:lnTo>
                  <a:cubicBezTo>
                    <a:pt x="541371" y="533400"/>
                    <a:pt x="609600" y="465170"/>
                    <a:pt x="609600" y="381000"/>
                  </a:cubicBezTo>
                  <a:close/>
                  <a:moveTo>
                    <a:pt x="152400" y="381000"/>
                  </a:moveTo>
                  <a:lnTo>
                    <a:pt x="152400" y="152400"/>
                  </a:lnTo>
                  <a:lnTo>
                    <a:pt x="457200" y="152400"/>
                  </a:lnTo>
                  <a:lnTo>
                    <a:pt x="457200" y="3810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 name="Freeform: Shape 10">
              <a:extLst>
                <a:ext uri="{FF2B5EF4-FFF2-40B4-BE49-F238E27FC236}">
                  <a16:creationId xmlns:a16="http://schemas.microsoft.com/office/drawing/2014/main" id="{05D98323-79A7-A946-B5C5-24BD0DC0D24C}"/>
                </a:ext>
              </a:extLst>
            </p:cNvPr>
            <p:cNvSpPr/>
            <p:nvPr/>
          </p:nvSpPr>
          <p:spPr>
            <a:xfrm>
              <a:off x="5638800" y="3048000"/>
              <a:ext cx="609600" cy="533400"/>
            </a:xfrm>
            <a:custGeom>
              <a:avLst/>
              <a:gdLst>
                <a:gd name="connsiteX0" fmla="*/ 457200 w 609600"/>
                <a:gd name="connsiteY0" fmla="*/ 533400 h 533400"/>
                <a:gd name="connsiteX1" fmla="*/ 609600 w 609600"/>
                <a:gd name="connsiteY1" fmla="*/ 381000 h 533400"/>
                <a:gd name="connsiteX2" fmla="*/ 609600 w 609600"/>
                <a:gd name="connsiteY2" fmla="*/ 152400 h 533400"/>
                <a:gd name="connsiteX3" fmla="*/ 457200 w 609600"/>
                <a:gd name="connsiteY3" fmla="*/ 0 h 533400"/>
                <a:gd name="connsiteX4" fmla="*/ 152400 w 609600"/>
                <a:gd name="connsiteY4" fmla="*/ 0 h 533400"/>
                <a:gd name="connsiteX5" fmla="*/ 0 w 609600"/>
                <a:gd name="connsiteY5" fmla="*/ 152400 h 533400"/>
                <a:gd name="connsiteX6" fmla="*/ 0 w 609600"/>
                <a:gd name="connsiteY6" fmla="*/ 381000 h 533400"/>
                <a:gd name="connsiteX7" fmla="*/ 152400 w 609600"/>
                <a:gd name="connsiteY7" fmla="*/ 533400 h 533400"/>
                <a:gd name="connsiteX8" fmla="*/ 152400 w 609600"/>
                <a:gd name="connsiteY8" fmla="*/ 152400 h 533400"/>
                <a:gd name="connsiteX9" fmla="*/ 457200 w 609600"/>
                <a:gd name="connsiteY9" fmla="*/ 152400 h 533400"/>
                <a:gd name="connsiteX10" fmla="*/ 457200 w 609600"/>
                <a:gd name="connsiteY10" fmla="*/ 381000 h 533400"/>
                <a:gd name="connsiteX11" fmla="*/ 152400 w 609600"/>
                <a:gd name="connsiteY11" fmla="*/ 3810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 h="533400">
                  <a:moveTo>
                    <a:pt x="457200" y="533400"/>
                  </a:moveTo>
                  <a:cubicBezTo>
                    <a:pt x="541370" y="533400"/>
                    <a:pt x="609600" y="465170"/>
                    <a:pt x="609600" y="381000"/>
                  </a:cubicBezTo>
                  <a:lnTo>
                    <a:pt x="609600" y="152400"/>
                  </a:lnTo>
                  <a:cubicBezTo>
                    <a:pt x="609600" y="68229"/>
                    <a:pt x="541370" y="0"/>
                    <a:pt x="457200" y="0"/>
                  </a:cubicBezTo>
                  <a:lnTo>
                    <a:pt x="152400" y="0"/>
                  </a:lnTo>
                  <a:cubicBezTo>
                    <a:pt x="68230" y="0"/>
                    <a:pt x="0" y="68229"/>
                    <a:pt x="0" y="152400"/>
                  </a:cubicBezTo>
                  <a:lnTo>
                    <a:pt x="0" y="381000"/>
                  </a:lnTo>
                  <a:cubicBezTo>
                    <a:pt x="0" y="465170"/>
                    <a:pt x="68230" y="533400"/>
                    <a:pt x="152400" y="533400"/>
                  </a:cubicBezTo>
                  <a:close/>
                  <a:moveTo>
                    <a:pt x="152400" y="152400"/>
                  </a:moveTo>
                  <a:lnTo>
                    <a:pt x="457200" y="152400"/>
                  </a:lnTo>
                  <a:lnTo>
                    <a:pt x="457200" y="381000"/>
                  </a:lnTo>
                  <a:lnTo>
                    <a:pt x="152400" y="3810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Freeform: Shape 11">
              <a:extLst>
                <a:ext uri="{FF2B5EF4-FFF2-40B4-BE49-F238E27FC236}">
                  <a16:creationId xmlns:a16="http://schemas.microsoft.com/office/drawing/2014/main" id="{94A41C06-0B75-174D-AFEF-0D5BAC5C0C07}"/>
                </a:ext>
              </a:extLst>
            </p:cNvPr>
            <p:cNvSpPr/>
            <p:nvPr/>
          </p:nvSpPr>
          <p:spPr>
            <a:xfrm>
              <a:off x="3810000" y="3733800"/>
              <a:ext cx="609600" cy="533400"/>
            </a:xfrm>
            <a:custGeom>
              <a:avLst/>
              <a:gdLst>
                <a:gd name="connsiteX0" fmla="*/ 609600 w 609600"/>
                <a:gd name="connsiteY0" fmla="*/ 152400 h 533400"/>
                <a:gd name="connsiteX1" fmla="*/ 457200 w 609600"/>
                <a:gd name="connsiteY1" fmla="*/ 0 h 533400"/>
                <a:gd name="connsiteX2" fmla="*/ 152400 w 609600"/>
                <a:gd name="connsiteY2" fmla="*/ 0 h 533400"/>
                <a:gd name="connsiteX3" fmla="*/ 0 w 609600"/>
                <a:gd name="connsiteY3" fmla="*/ 152400 h 533400"/>
                <a:gd name="connsiteX4" fmla="*/ 0 w 609600"/>
                <a:gd name="connsiteY4" fmla="*/ 381000 h 533400"/>
                <a:gd name="connsiteX5" fmla="*/ 152400 w 609600"/>
                <a:gd name="connsiteY5" fmla="*/ 533400 h 533400"/>
                <a:gd name="connsiteX6" fmla="*/ 457200 w 609600"/>
                <a:gd name="connsiteY6" fmla="*/ 533400 h 533400"/>
                <a:gd name="connsiteX7" fmla="*/ 609600 w 609600"/>
                <a:gd name="connsiteY7" fmla="*/ 381000 h 533400"/>
                <a:gd name="connsiteX8" fmla="*/ 152400 w 609600"/>
                <a:gd name="connsiteY8" fmla="*/ 381000 h 533400"/>
                <a:gd name="connsiteX9" fmla="*/ 152400 w 609600"/>
                <a:gd name="connsiteY9" fmla="*/ 152400 h 533400"/>
                <a:gd name="connsiteX10" fmla="*/ 457200 w 609600"/>
                <a:gd name="connsiteY10" fmla="*/ 152400 h 533400"/>
                <a:gd name="connsiteX11" fmla="*/ 457200 w 609600"/>
                <a:gd name="connsiteY11" fmla="*/ 3810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 h="533400">
                  <a:moveTo>
                    <a:pt x="609600" y="152400"/>
                  </a:moveTo>
                  <a:cubicBezTo>
                    <a:pt x="609600" y="68230"/>
                    <a:pt x="541371" y="0"/>
                    <a:pt x="457200" y="0"/>
                  </a:cubicBezTo>
                  <a:lnTo>
                    <a:pt x="152400" y="0"/>
                  </a:lnTo>
                  <a:cubicBezTo>
                    <a:pt x="68229" y="0"/>
                    <a:pt x="0" y="68230"/>
                    <a:pt x="0" y="152400"/>
                  </a:cubicBezTo>
                  <a:lnTo>
                    <a:pt x="0" y="381000"/>
                  </a:lnTo>
                  <a:cubicBezTo>
                    <a:pt x="0" y="465170"/>
                    <a:pt x="68229" y="533400"/>
                    <a:pt x="152400" y="533400"/>
                  </a:cubicBezTo>
                  <a:lnTo>
                    <a:pt x="457200" y="533400"/>
                  </a:lnTo>
                  <a:cubicBezTo>
                    <a:pt x="541371" y="533400"/>
                    <a:pt x="609600" y="465170"/>
                    <a:pt x="609600" y="381000"/>
                  </a:cubicBezTo>
                  <a:close/>
                  <a:moveTo>
                    <a:pt x="152400" y="381000"/>
                  </a:moveTo>
                  <a:lnTo>
                    <a:pt x="152400" y="152400"/>
                  </a:lnTo>
                  <a:lnTo>
                    <a:pt x="457200" y="152400"/>
                  </a:lnTo>
                  <a:lnTo>
                    <a:pt x="457200" y="3810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Freeform: Shape 12">
              <a:extLst>
                <a:ext uri="{FF2B5EF4-FFF2-40B4-BE49-F238E27FC236}">
                  <a16:creationId xmlns:a16="http://schemas.microsoft.com/office/drawing/2014/main" id="{5145A4BD-B107-7244-9A58-027D1BA04CB6}"/>
                </a:ext>
              </a:extLst>
            </p:cNvPr>
            <p:cNvSpPr/>
            <p:nvPr/>
          </p:nvSpPr>
          <p:spPr>
            <a:xfrm>
              <a:off x="2895600" y="3733800"/>
              <a:ext cx="609600" cy="533400"/>
            </a:xfrm>
            <a:custGeom>
              <a:avLst/>
              <a:gdLst>
                <a:gd name="connsiteX0" fmla="*/ 609600 w 609600"/>
                <a:gd name="connsiteY0" fmla="*/ 152400 h 533400"/>
                <a:gd name="connsiteX1" fmla="*/ 457200 w 609600"/>
                <a:gd name="connsiteY1" fmla="*/ 0 h 533400"/>
                <a:gd name="connsiteX2" fmla="*/ 152400 w 609600"/>
                <a:gd name="connsiteY2" fmla="*/ 0 h 533400"/>
                <a:gd name="connsiteX3" fmla="*/ 0 w 609600"/>
                <a:gd name="connsiteY3" fmla="*/ 152400 h 533400"/>
                <a:gd name="connsiteX4" fmla="*/ 0 w 609600"/>
                <a:gd name="connsiteY4" fmla="*/ 381000 h 533400"/>
                <a:gd name="connsiteX5" fmla="*/ 152400 w 609600"/>
                <a:gd name="connsiteY5" fmla="*/ 533400 h 533400"/>
                <a:gd name="connsiteX6" fmla="*/ 457200 w 609600"/>
                <a:gd name="connsiteY6" fmla="*/ 533400 h 533400"/>
                <a:gd name="connsiteX7" fmla="*/ 609600 w 609600"/>
                <a:gd name="connsiteY7" fmla="*/ 381000 h 533400"/>
                <a:gd name="connsiteX8" fmla="*/ 152400 w 609600"/>
                <a:gd name="connsiteY8" fmla="*/ 381000 h 533400"/>
                <a:gd name="connsiteX9" fmla="*/ 152400 w 609600"/>
                <a:gd name="connsiteY9" fmla="*/ 152400 h 533400"/>
                <a:gd name="connsiteX10" fmla="*/ 457200 w 609600"/>
                <a:gd name="connsiteY10" fmla="*/ 152400 h 533400"/>
                <a:gd name="connsiteX11" fmla="*/ 457200 w 609600"/>
                <a:gd name="connsiteY11" fmla="*/ 3810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 h="533400">
                  <a:moveTo>
                    <a:pt x="609600" y="152400"/>
                  </a:moveTo>
                  <a:cubicBezTo>
                    <a:pt x="609600" y="68230"/>
                    <a:pt x="541371" y="0"/>
                    <a:pt x="457200" y="0"/>
                  </a:cubicBezTo>
                  <a:lnTo>
                    <a:pt x="152400" y="0"/>
                  </a:lnTo>
                  <a:cubicBezTo>
                    <a:pt x="68229" y="0"/>
                    <a:pt x="0" y="68230"/>
                    <a:pt x="0" y="152400"/>
                  </a:cubicBezTo>
                  <a:lnTo>
                    <a:pt x="0" y="381000"/>
                  </a:lnTo>
                  <a:cubicBezTo>
                    <a:pt x="0" y="465170"/>
                    <a:pt x="68229" y="533400"/>
                    <a:pt x="152400" y="533400"/>
                  </a:cubicBezTo>
                  <a:lnTo>
                    <a:pt x="457200" y="533400"/>
                  </a:lnTo>
                  <a:cubicBezTo>
                    <a:pt x="541371" y="533400"/>
                    <a:pt x="609600" y="465170"/>
                    <a:pt x="609600" y="381000"/>
                  </a:cubicBezTo>
                  <a:close/>
                  <a:moveTo>
                    <a:pt x="152400" y="381000"/>
                  </a:moveTo>
                  <a:lnTo>
                    <a:pt x="152400" y="152400"/>
                  </a:lnTo>
                  <a:lnTo>
                    <a:pt x="457200" y="152400"/>
                  </a:lnTo>
                  <a:lnTo>
                    <a:pt x="457200" y="3810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9" name="Freeform: Shape 13">
              <a:extLst>
                <a:ext uri="{FF2B5EF4-FFF2-40B4-BE49-F238E27FC236}">
                  <a16:creationId xmlns:a16="http://schemas.microsoft.com/office/drawing/2014/main" id="{80293DAD-6399-0B48-915C-9C7B4A525241}"/>
                </a:ext>
              </a:extLst>
            </p:cNvPr>
            <p:cNvSpPr/>
            <p:nvPr/>
          </p:nvSpPr>
          <p:spPr>
            <a:xfrm>
              <a:off x="3810000" y="4419600"/>
              <a:ext cx="609600" cy="533400"/>
            </a:xfrm>
            <a:custGeom>
              <a:avLst/>
              <a:gdLst>
                <a:gd name="connsiteX0" fmla="*/ 457200 w 609600"/>
                <a:gd name="connsiteY0" fmla="*/ 0 h 533400"/>
                <a:gd name="connsiteX1" fmla="*/ 152400 w 609600"/>
                <a:gd name="connsiteY1" fmla="*/ 0 h 533400"/>
                <a:gd name="connsiteX2" fmla="*/ 0 w 609600"/>
                <a:gd name="connsiteY2" fmla="*/ 152400 h 533400"/>
                <a:gd name="connsiteX3" fmla="*/ 0 w 609600"/>
                <a:gd name="connsiteY3" fmla="*/ 381000 h 533400"/>
                <a:gd name="connsiteX4" fmla="*/ 152400 w 609600"/>
                <a:gd name="connsiteY4" fmla="*/ 533400 h 533400"/>
                <a:gd name="connsiteX5" fmla="*/ 457200 w 609600"/>
                <a:gd name="connsiteY5" fmla="*/ 533400 h 533400"/>
                <a:gd name="connsiteX6" fmla="*/ 609600 w 609600"/>
                <a:gd name="connsiteY6" fmla="*/ 381000 h 533400"/>
                <a:gd name="connsiteX7" fmla="*/ 609600 w 609600"/>
                <a:gd name="connsiteY7" fmla="*/ 152400 h 533400"/>
                <a:gd name="connsiteX8" fmla="*/ 457200 w 609600"/>
                <a:gd name="connsiteY8" fmla="*/ 0 h 533400"/>
                <a:gd name="connsiteX9" fmla="*/ 152400 w 609600"/>
                <a:gd name="connsiteY9" fmla="*/ 381000 h 533400"/>
                <a:gd name="connsiteX10" fmla="*/ 152400 w 609600"/>
                <a:gd name="connsiteY10" fmla="*/ 152400 h 533400"/>
                <a:gd name="connsiteX11" fmla="*/ 457200 w 609600"/>
                <a:gd name="connsiteY11" fmla="*/ 152400 h 533400"/>
                <a:gd name="connsiteX12" fmla="*/ 457200 w 609600"/>
                <a:gd name="connsiteY12" fmla="*/ 3810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533400">
                  <a:moveTo>
                    <a:pt x="457200" y="0"/>
                  </a:moveTo>
                  <a:lnTo>
                    <a:pt x="152400" y="0"/>
                  </a:lnTo>
                  <a:cubicBezTo>
                    <a:pt x="68229" y="0"/>
                    <a:pt x="0" y="68230"/>
                    <a:pt x="0" y="152400"/>
                  </a:cubicBezTo>
                  <a:lnTo>
                    <a:pt x="0" y="381000"/>
                  </a:lnTo>
                  <a:cubicBezTo>
                    <a:pt x="0" y="465170"/>
                    <a:pt x="68229" y="533400"/>
                    <a:pt x="152400" y="533400"/>
                  </a:cubicBezTo>
                  <a:lnTo>
                    <a:pt x="457200" y="533400"/>
                  </a:lnTo>
                  <a:cubicBezTo>
                    <a:pt x="541371" y="533400"/>
                    <a:pt x="609600" y="465170"/>
                    <a:pt x="609600" y="381000"/>
                  </a:cubicBezTo>
                  <a:lnTo>
                    <a:pt x="609600" y="152400"/>
                  </a:lnTo>
                  <a:cubicBezTo>
                    <a:pt x="609600" y="68230"/>
                    <a:pt x="541371" y="0"/>
                    <a:pt x="457200" y="0"/>
                  </a:cubicBezTo>
                  <a:close/>
                  <a:moveTo>
                    <a:pt x="152400" y="381000"/>
                  </a:moveTo>
                  <a:lnTo>
                    <a:pt x="152400" y="152400"/>
                  </a:lnTo>
                  <a:lnTo>
                    <a:pt x="457200" y="152400"/>
                  </a:lnTo>
                  <a:lnTo>
                    <a:pt x="457200" y="3810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Freeform: Shape 14">
              <a:extLst>
                <a:ext uri="{FF2B5EF4-FFF2-40B4-BE49-F238E27FC236}">
                  <a16:creationId xmlns:a16="http://schemas.microsoft.com/office/drawing/2014/main" id="{836D5A1B-D9C2-A342-8710-04B445D4E548}"/>
                </a:ext>
              </a:extLst>
            </p:cNvPr>
            <p:cNvSpPr/>
            <p:nvPr/>
          </p:nvSpPr>
          <p:spPr>
            <a:xfrm>
              <a:off x="4724400" y="3048000"/>
              <a:ext cx="609600" cy="533400"/>
            </a:xfrm>
            <a:custGeom>
              <a:avLst/>
              <a:gdLst>
                <a:gd name="connsiteX0" fmla="*/ 152400 w 609600"/>
                <a:gd name="connsiteY0" fmla="*/ 533400 h 533400"/>
                <a:gd name="connsiteX1" fmla="*/ 457200 w 609600"/>
                <a:gd name="connsiteY1" fmla="*/ 533400 h 533400"/>
                <a:gd name="connsiteX2" fmla="*/ 609600 w 609600"/>
                <a:gd name="connsiteY2" fmla="*/ 381000 h 533400"/>
                <a:gd name="connsiteX3" fmla="*/ 609600 w 609600"/>
                <a:gd name="connsiteY3" fmla="*/ 152400 h 533400"/>
                <a:gd name="connsiteX4" fmla="*/ 457200 w 609600"/>
                <a:gd name="connsiteY4" fmla="*/ 0 h 533400"/>
                <a:gd name="connsiteX5" fmla="*/ 152400 w 609600"/>
                <a:gd name="connsiteY5" fmla="*/ 0 h 533400"/>
                <a:gd name="connsiteX6" fmla="*/ 0 w 609600"/>
                <a:gd name="connsiteY6" fmla="*/ 152400 h 533400"/>
                <a:gd name="connsiteX7" fmla="*/ 0 w 609600"/>
                <a:gd name="connsiteY7" fmla="*/ 381000 h 533400"/>
                <a:gd name="connsiteX8" fmla="*/ 152400 w 609600"/>
                <a:gd name="connsiteY8" fmla="*/ 533400 h 533400"/>
                <a:gd name="connsiteX9" fmla="*/ 152400 w 609600"/>
                <a:gd name="connsiteY9" fmla="*/ 152400 h 533400"/>
                <a:gd name="connsiteX10" fmla="*/ 457200 w 609600"/>
                <a:gd name="connsiteY10" fmla="*/ 152400 h 533400"/>
                <a:gd name="connsiteX11" fmla="*/ 457200 w 609600"/>
                <a:gd name="connsiteY11" fmla="*/ 381000 h 533400"/>
                <a:gd name="connsiteX12" fmla="*/ 152400 w 609600"/>
                <a:gd name="connsiteY12" fmla="*/ 3810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533400">
                  <a:moveTo>
                    <a:pt x="152400" y="533400"/>
                  </a:moveTo>
                  <a:lnTo>
                    <a:pt x="457200" y="533400"/>
                  </a:lnTo>
                  <a:cubicBezTo>
                    <a:pt x="541370" y="533400"/>
                    <a:pt x="609600" y="465170"/>
                    <a:pt x="609600" y="381000"/>
                  </a:cubicBezTo>
                  <a:lnTo>
                    <a:pt x="609600" y="152400"/>
                  </a:lnTo>
                  <a:cubicBezTo>
                    <a:pt x="609600" y="68229"/>
                    <a:pt x="541370" y="0"/>
                    <a:pt x="457200" y="0"/>
                  </a:cubicBezTo>
                  <a:lnTo>
                    <a:pt x="152400" y="0"/>
                  </a:lnTo>
                  <a:cubicBezTo>
                    <a:pt x="68230" y="0"/>
                    <a:pt x="0" y="68229"/>
                    <a:pt x="0" y="152400"/>
                  </a:cubicBezTo>
                  <a:lnTo>
                    <a:pt x="0" y="381000"/>
                  </a:lnTo>
                  <a:cubicBezTo>
                    <a:pt x="0" y="465170"/>
                    <a:pt x="68230" y="533400"/>
                    <a:pt x="152400" y="533400"/>
                  </a:cubicBezTo>
                  <a:close/>
                  <a:moveTo>
                    <a:pt x="152400" y="152400"/>
                  </a:moveTo>
                  <a:lnTo>
                    <a:pt x="457200" y="152400"/>
                  </a:lnTo>
                  <a:lnTo>
                    <a:pt x="457200" y="381000"/>
                  </a:lnTo>
                  <a:lnTo>
                    <a:pt x="152400" y="3810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1" name="Freeform: Shape 15">
              <a:extLst>
                <a:ext uri="{FF2B5EF4-FFF2-40B4-BE49-F238E27FC236}">
                  <a16:creationId xmlns:a16="http://schemas.microsoft.com/office/drawing/2014/main" id="{B17387EE-336E-DC4A-94BD-A136EEC98D48}"/>
                </a:ext>
              </a:extLst>
            </p:cNvPr>
            <p:cNvSpPr/>
            <p:nvPr/>
          </p:nvSpPr>
          <p:spPr>
            <a:xfrm>
              <a:off x="4724400" y="3733800"/>
              <a:ext cx="533400" cy="533400"/>
            </a:xfrm>
            <a:custGeom>
              <a:avLst/>
              <a:gdLst>
                <a:gd name="connsiteX0" fmla="*/ 0 w 533400"/>
                <a:gd name="connsiteY0" fmla="*/ 381000 h 533400"/>
                <a:gd name="connsiteX1" fmla="*/ 152400 w 533400"/>
                <a:gd name="connsiteY1" fmla="*/ 533400 h 533400"/>
                <a:gd name="connsiteX2" fmla="*/ 228600 w 533400"/>
                <a:gd name="connsiteY2" fmla="*/ 457200 h 533400"/>
                <a:gd name="connsiteX3" fmla="*/ 152400 w 533400"/>
                <a:gd name="connsiteY3" fmla="*/ 381000 h 533400"/>
                <a:gd name="connsiteX4" fmla="*/ 152400 w 533400"/>
                <a:gd name="connsiteY4" fmla="*/ 152400 h 533400"/>
                <a:gd name="connsiteX5" fmla="*/ 457200 w 533400"/>
                <a:gd name="connsiteY5" fmla="*/ 152400 h 533400"/>
                <a:gd name="connsiteX6" fmla="*/ 533400 w 533400"/>
                <a:gd name="connsiteY6" fmla="*/ 76200 h 533400"/>
                <a:gd name="connsiteX7" fmla="*/ 457200 w 533400"/>
                <a:gd name="connsiteY7" fmla="*/ 0 h 533400"/>
                <a:gd name="connsiteX8" fmla="*/ 152400 w 533400"/>
                <a:gd name="connsiteY8" fmla="*/ 0 h 533400"/>
                <a:gd name="connsiteX9" fmla="*/ 0 w 533400"/>
                <a:gd name="connsiteY9" fmla="*/ 152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0" h="533400">
                  <a:moveTo>
                    <a:pt x="0" y="381000"/>
                  </a:moveTo>
                  <a:cubicBezTo>
                    <a:pt x="0" y="465170"/>
                    <a:pt x="68230" y="533400"/>
                    <a:pt x="152400" y="533400"/>
                  </a:cubicBezTo>
                  <a:cubicBezTo>
                    <a:pt x="194485" y="533400"/>
                    <a:pt x="228600" y="499285"/>
                    <a:pt x="228600" y="457200"/>
                  </a:cubicBezTo>
                  <a:cubicBezTo>
                    <a:pt x="228600" y="415115"/>
                    <a:pt x="194485" y="381000"/>
                    <a:pt x="152400" y="381000"/>
                  </a:cubicBezTo>
                  <a:lnTo>
                    <a:pt x="152400" y="152400"/>
                  </a:lnTo>
                  <a:lnTo>
                    <a:pt x="457200" y="152400"/>
                  </a:lnTo>
                  <a:cubicBezTo>
                    <a:pt x="499285" y="152400"/>
                    <a:pt x="533400" y="118285"/>
                    <a:pt x="533400" y="76200"/>
                  </a:cubicBezTo>
                  <a:cubicBezTo>
                    <a:pt x="533400" y="34115"/>
                    <a:pt x="499285" y="0"/>
                    <a:pt x="457200" y="0"/>
                  </a:cubicBezTo>
                  <a:lnTo>
                    <a:pt x="152400" y="0"/>
                  </a:lnTo>
                  <a:cubicBezTo>
                    <a:pt x="68230" y="0"/>
                    <a:pt x="0" y="68230"/>
                    <a:pt x="0" y="15240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2" name="Freeform: Shape 16">
              <a:extLst>
                <a:ext uri="{FF2B5EF4-FFF2-40B4-BE49-F238E27FC236}">
                  <a16:creationId xmlns:a16="http://schemas.microsoft.com/office/drawing/2014/main" id="{04232DEB-1C62-6F46-9C92-6C5447B47B74}"/>
                </a:ext>
              </a:extLst>
            </p:cNvPr>
            <p:cNvSpPr/>
            <p:nvPr/>
          </p:nvSpPr>
          <p:spPr>
            <a:xfrm>
              <a:off x="2895600" y="4419600"/>
              <a:ext cx="609600" cy="533400"/>
            </a:xfrm>
            <a:custGeom>
              <a:avLst/>
              <a:gdLst>
                <a:gd name="connsiteX0" fmla="*/ 457200 w 609600"/>
                <a:gd name="connsiteY0" fmla="*/ 0 h 533400"/>
                <a:gd name="connsiteX1" fmla="*/ 152400 w 609600"/>
                <a:gd name="connsiteY1" fmla="*/ 0 h 533400"/>
                <a:gd name="connsiteX2" fmla="*/ 0 w 609600"/>
                <a:gd name="connsiteY2" fmla="*/ 152400 h 533400"/>
                <a:gd name="connsiteX3" fmla="*/ 0 w 609600"/>
                <a:gd name="connsiteY3" fmla="*/ 381000 h 533400"/>
                <a:gd name="connsiteX4" fmla="*/ 152400 w 609600"/>
                <a:gd name="connsiteY4" fmla="*/ 533400 h 533400"/>
                <a:gd name="connsiteX5" fmla="*/ 457200 w 609600"/>
                <a:gd name="connsiteY5" fmla="*/ 533400 h 533400"/>
                <a:gd name="connsiteX6" fmla="*/ 609600 w 609600"/>
                <a:gd name="connsiteY6" fmla="*/ 381000 h 533400"/>
                <a:gd name="connsiteX7" fmla="*/ 609600 w 609600"/>
                <a:gd name="connsiteY7" fmla="*/ 152400 h 533400"/>
                <a:gd name="connsiteX8" fmla="*/ 457200 w 609600"/>
                <a:gd name="connsiteY8" fmla="*/ 0 h 533400"/>
                <a:gd name="connsiteX9" fmla="*/ 152400 w 609600"/>
                <a:gd name="connsiteY9" fmla="*/ 381000 h 533400"/>
                <a:gd name="connsiteX10" fmla="*/ 152400 w 609600"/>
                <a:gd name="connsiteY10" fmla="*/ 152400 h 533400"/>
                <a:gd name="connsiteX11" fmla="*/ 457200 w 609600"/>
                <a:gd name="connsiteY11" fmla="*/ 152400 h 533400"/>
                <a:gd name="connsiteX12" fmla="*/ 457200 w 609600"/>
                <a:gd name="connsiteY12" fmla="*/ 3810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533400">
                  <a:moveTo>
                    <a:pt x="457200" y="0"/>
                  </a:moveTo>
                  <a:lnTo>
                    <a:pt x="152400" y="0"/>
                  </a:lnTo>
                  <a:cubicBezTo>
                    <a:pt x="68229" y="0"/>
                    <a:pt x="0" y="68230"/>
                    <a:pt x="0" y="152400"/>
                  </a:cubicBezTo>
                  <a:lnTo>
                    <a:pt x="0" y="381000"/>
                  </a:lnTo>
                  <a:cubicBezTo>
                    <a:pt x="0" y="465170"/>
                    <a:pt x="68229" y="533400"/>
                    <a:pt x="152400" y="533400"/>
                  </a:cubicBezTo>
                  <a:lnTo>
                    <a:pt x="457200" y="533400"/>
                  </a:lnTo>
                  <a:cubicBezTo>
                    <a:pt x="541371" y="533400"/>
                    <a:pt x="609600" y="465170"/>
                    <a:pt x="609600" y="381000"/>
                  </a:cubicBezTo>
                  <a:lnTo>
                    <a:pt x="609600" y="152400"/>
                  </a:lnTo>
                  <a:cubicBezTo>
                    <a:pt x="609600" y="68230"/>
                    <a:pt x="541371" y="0"/>
                    <a:pt x="457200" y="0"/>
                  </a:cubicBezTo>
                  <a:close/>
                  <a:moveTo>
                    <a:pt x="152400" y="381000"/>
                  </a:moveTo>
                  <a:lnTo>
                    <a:pt x="152400" y="152400"/>
                  </a:lnTo>
                  <a:lnTo>
                    <a:pt x="457200" y="152400"/>
                  </a:lnTo>
                  <a:lnTo>
                    <a:pt x="457200" y="3810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3" name="Freeform: Shape 17">
              <a:extLst>
                <a:ext uri="{FF2B5EF4-FFF2-40B4-BE49-F238E27FC236}">
                  <a16:creationId xmlns:a16="http://schemas.microsoft.com/office/drawing/2014/main" id="{279732A0-6877-1646-A694-05A9E45613C7}"/>
                </a:ext>
              </a:extLst>
            </p:cNvPr>
            <p:cNvSpPr/>
            <p:nvPr/>
          </p:nvSpPr>
          <p:spPr>
            <a:xfrm>
              <a:off x="4876800" y="3733800"/>
              <a:ext cx="1981200" cy="1981200"/>
            </a:xfrm>
            <a:custGeom>
              <a:avLst/>
              <a:gdLst>
                <a:gd name="connsiteX0" fmla="*/ 990600 w 1981200"/>
                <a:gd name="connsiteY0" fmla="*/ 0 h 1981200"/>
                <a:gd name="connsiteX1" fmla="*/ 0 w 1981200"/>
                <a:gd name="connsiteY1" fmla="*/ 990600 h 1981200"/>
                <a:gd name="connsiteX2" fmla="*/ 990600 w 1981200"/>
                <a:gd name="connsiteY2" fmla="*/ 1981200 h 1981200"/>
                <a:gd name="connsiteX3" fmla="*/ 1981200 w 1981200"/>
                <a:gd name="connsiteY3" fmla="*/ 990600 h 1981200"/>
                <a:gd name="connsiteX4" fmla="*/ 990600 w 1981200"/>
                <a:gd name="connsiteY4" fmla="*/ 0 h 1981200"/>
                <a:gd name="connsiteX5" fmla="*/ 990600 w 1981200"/>
                <a:gd name="connsiteY5" fmla="*/ 1828800 h 1981200"/>
                <a:gd name="connsiteX6" fmla="*/ 152400 w 1981200"/>
                <a:gd name="connsiteY6" fmla="*/ 990600 h 1981200"/>
                <a:gd name="connsiteX7" fmla="*/ 990600 w 1981200"/>
                <a:gd name="connsiteY7" fmla="*/ 152400 h 1981200"/>
                <a:gd name="connsiteX8" fmla="*/ 1828800 w 1981200"/>
                <a:gd name="connsiteY8" fmla="*/ 990600 h 1981200"/>
                <a:gd name="connsiteX9" fmla="*/ 990600 w 1981200"/>
                <a:gd name="connsiteY9" fmla="*/ 18288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200" h="1981200">
                  <a:moveTo>
                    <a:pt x="990600" y="0"/>
                  </a:moveTo>
                  <a:cubicBezTo>
                    <a:pt x="443507" y="0"/>
                    <a:pt x="0" y="443507"/>
                    <a:pt x="0" y="990600"/>
                  </a:cubicBezTo>
                  <a:cubicBezTo>
                    <a:pt x="0" y="1537693"/>
                    <a:pt x="443507" y="1981200"/>
                    <a:pt x="990600" y="1981200"/>
                  </a:cubicBezTo>
                  <a:cubicBezTo>
                    <a:pt x="1537693" y="1981200"/>
                    <a:pt x="1981200" y="1537693"/>
                    <a:pt x="1981200" y="990600"/>
                  </a:cubicBezTo>
                  <a:cubicBezTo>
                    <a:pt x="1980568" y="443766"/>
                    <a:pt x="1537434" y="633"/>
                    <a:pt x="990600" y="0"/>
                  </a:cubicBezTo>
                  <a:close/>
                  <a:moveTo>
                    <a:pt x="990600" y="1828800"/>
                  </a:moveTo>
                  <a:cubicBezTo>
                    <a:pt x="527677" y="1828800"/>
                    <a:pt x="152400" y="1453523"/>
                    <a:pt x="152400" y="990600"/>
                  </a:cubicBezTo>
                  <a:cubicBezTo>
                    <a:pt x="152400" y="527677"/>
                    <a:pt x="527677" y="152400"/>
                    <a:pt x="990600" y="152400"/>
                  </a:cubicBezTo>
                  <a:cubicBezTo>
                    <a:pt x="1453523" y="152400"/>
                    <a:pt x="1828800" y="527677"/>
                    <a:pt x="1828800" y="990600"/>
                  </a:cubicBezTo>
                  <a:cubicBezTo>
                    <a:pt x="1828252" y="1453302"/>
                    <a:pt x="1453302" y="1828252"/>
                    <a:pt x="990600" y="182880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4" name="Freeform: Shape 18">
              <a:extLst>
                <a:ext uri="{FF2B5EF4-FFF2-40B4-BE49-F238E27FC236}">
                  <a16:creationId xmlns:a16="http://schemas.microsoft.com/office/drawing/2014/main" id="{B4111950-9393-CA47-B971-1F0E2E26529E}"/>
                </a:ext>
              </a:extLst>
            </p:cNvPr>
            <p:cNvSpPr/>
            <p:nvPr/>
          </p:nvSpPr>
          <p:spPr>
            <a:xfrm>
              <a:off x="5316494" y="4383578"/>
              <a:ext cx="1120326" cy="798006"/>
            </a:xfrm>
            <a:custGeom>
              <a:avLst/>
              <a:gdLst>
                <a:gd name="connsiteX0" fmla="*/ 991189 w 1120326"/>
                <a:gd name="connsiteY0" fmla="*/ 21391 h 798006"/>
                <a:gd name="connsiteX1" fmla="*/ 398505 w 1120326"/>
                <a:gd name="connsiteY1" fmla="*/ 614075 h 798006"/>
                <a:gd name="connsiteX2" fmla="*/ 129138 w 1120326"/>
                <a:gd name="connsiteY2" fmla="*/ 344632 h 798006"/>
                <a:gd name="connsiteX3" fmla="*/ 21391 w 1120326"/>
                <a:gd name="connsiteY3" fmla="*/ 346506 h 798006"/>
                <a:gd name="connsiteX4" fmla="*/ 21391 w 1120326"/>
                <a:gd name="connsiteY4" fmla="*/ 452379 h 798006"/>
                <a:gd name="connsiteX5" fmla="*/ 344632 w 1120326"/>
                <a:gd name="connsiteY5" fmla="*/ 775695 h 798006"/>
                <a:gd name="connsiteX6" fmla="*/ 452379 w 1120326"/>
                <a:gd name="connsiteY6" fmla="*/ 775695 h 798006"/>
                <a:gd name="connsiteX7" fmla="*/ 1098936 w 1120326"/>
                <a:gd name="connsiteY7" fmla="*/ 129138 h 798006"/>
                <a:gd name="connsiteX8" fmla="*/ 1097061 w 1120326"/>
                <a:gd name="connsiteY8" fmla="*/ 21391 h 798006"/>
                <a:gd name="connsiteX9" fmla="*/ 991189 w 1120326"/>
                <a:gd name="connsiteY9" fmla="*/ 21391 h 7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0326" h="798006">
                  <a:moveTo>
                    <a:pt x="991189" y="21391"/>
                  </a:moveTo>
                  <a:lnTo>
                    <a:pt x="398505" y="614075"/>
                  </a:lnTo>
                  <a:lnTo>
                    <a:pt x="129138" y="344632"/>
                  </a:lnTo>
                  <a:cubicBezTo>
                    <a:pt x="98864" y="315394"/>
                    <a:pt x="50629" y="316232"/>
                    <a:pt x="21391" y="346506"/>
                  </a:cubicBezTo>
                  <a:cubicBezTo>
                    <a:pt x="-7130" y="376034"/>
                    <a:pt x="-7130" y="422851"/>
                    <a:pt x="21391" y="452379"/>
                  </a:cubicBezTo>
                  <a:lnTo>
                    <a:pt x="344632" y="775695"/>
                  </a:lnTo>
                  <a:cubicBezTo>
                    <a:pt x="374388" y="805444"/>
                    <a:pt x="422622" y="805444"/>
                    <a:pt x="452379" y="775695"/>
                  </a:cubicBezTo>
                  <a:lnTo>
                    <a:pt x="1098936" y="129138"/>
                  </a:lnTo>
                  <a:cubicBezTo>
                    <a:pt x="1128173" y="98864"/>
                    <a:pt x="1127335" y="50629"/>
                    <a:pt x="1097061" y="21391"/>
                  </a:cubicBezTo>
                  <a:cubicBezTo>
                    <a:pt x="1067533" y="-7130"/>
                    <a:pt x="1020716" y="-7130"/>
                    <a:pt x="991189" y="21391"/>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7" name="Graphic 20">
            <a:extLst>
              <a:ext uri="{FF2B5EF4-FFF2-40B4-BE49-F238E27FC236}">
                <a16:creationId xmlns:a16="http://schemas.microsoft.com/office/drawing/2014/main" id="{6DC0F7BD-F8A8-9443-89DE-F0BD9602C9DB}"/>
              </a:ext>
            </a:extLst>
          </p:cNvPr>
          <p:cNvGrpSpPr/>
          <p:nvPr/>
        </p:nvGrpSpPr>
        <p:grpSpPr>
          <a:xfrm>
            <a:off x="2598059" y="2560580"/>
            <a:ext cx="382590" cy="382590"/>
            <a:chOff x="1524000" y="381000"/>
            <a:chExt cx="6096000" cy="6096000"/>
          </a:xfrm>
          <a:solidFill>
            <a:schemeClr val="tx1"/>
          </a:solidFill>
        </p:grpSpPr>
        <p:sp>
          <p:nvSpPr>
            <p:cNvPr id="325" name="Freeform: Shape 22">
              <a:extLst>
                <a:ext uri="{FF2B5EF4-FFF2-40B4-BE49-F238E27FC236}">
                  <a16:creationId xmlns:a16="http://schemas.microsoft.com/office/drawing/2014/main" id="{0FED785C-E800-C040-8EF7-6B75A9749C86}"/>
                </a:ext>
              </a:extLst>
            </p:cNvPr>
            <p:cNvSpPr/>
            <p:nvPr/>
          </p:nvSpPr>
          <p:spPr>
            <a:xfrm>
              <a:off x="2197347" y="2053932"/>
              <a:ext cx="289372" cy="301218"/>
            </a:xfrm>
            <a:custGeom>
              <a:avLst/>
              <a:gdLst>
                <a:gd name="connsiteX0" fmla="*/ 289372 w 289372"/>
                <a:gd name="connsiteY0" fmla="*/ 106058 h 301218"/>
                <a:gd name="connsiteX1" fmla="*/ 116632 w 289372"/>
                <a:gd name="connsiteY1" fmla="*/ 0 h 301218"/>
                <a:gd name="connsiteX2" fmla="*/ 0 w 289372"/>
                <a:gd name="connsiteY2" fmla="*/ 211175 h 301218"/>
                <a:gd name="connsiteX3" fmla="*/ 182166 w 289372"/>
                <a:gd name="connsiteY3" fmla="*/ 301219 h 301218"/>
                <a:gd name="connsiteX4" fmla="*/ 289372 w 289372"/>
                <a:gd name="connsiteY4" fmla="*/ 106058 h 30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72" h="301218">
                  <a:moveTo>
                    <a:pt x="289372" y="106058"/>
                  </a:moveTo>
                  <a:lnTo>
                    <a:pt x="116632" y="0"/>
                  </a:lnTo>
                  <a:cubicBezTo>
                    <a:pt x="74563" y="68656"/>
                    <a:pt x="35372" y="139789"/>
                    <a:pt x="0" y="211175"/>
                  </a:cubicBezTo>
                  <a:lnTo>
                    <a:pt x="182166" y="301219"/>
                  </a:lnTo>
                  <a:cubicBezTo>
                    <a:pt x="214164" y="235191"/>
                    <a:pt x="250429" y="169558"/>
                    <a:pt x="289372" y="106058"/>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6" name="Freeform: Shape 23">
              <a:extLst>
                <a:ext uri="{FF2B5EF4-FFF2-40B4-BE49-F238E27FC236}">
                  <a16:creationId xmlns:a16="http://schemas.microsoft.com/office/drawing/2014/main" id="{DAC0D798-EFAB-2B42-915B-CE2B8B4F1C5E}"/>
                </a:ext>
              </a:extLst>
            </p:cNvPr>
            <p:cNvSpPr/>
            <p:nvPr/>
          </p:nvSpPr>
          <p:spPr>
            <a:xfrm>
              <a:off x="1924446" y="2476449"/>
              <a:ext cx="368499" cy="1479600"/>
            </a:xfrm>
            <a:custGeom>
              <a:avLst/>
              <a:gdLst>
                <a:gd name="connsiteX0" fmla="*/ 179239 w 368499"/>
                <a:gd name="connsiteY0" fmla="*/ 0 h 1479600"/>
                <a:gd name="connsiteX1" fmla="*/ 53728 w 368499"/>
                <a:gd name="connsiteY1" fmla="*/ 1479601 h 1479600"/>
                <a:gd name="connsiteX2" fmla="*/ 252761 w 368499"/>
                <a:gd name="connsiteY2" fmla="*/ 1438973 h 1479600"/>
                <a:gd name="connsiteX3" fmla="*/ 368500 w 368499"/>
                <a:gd name="connsiteY3" fmla="*/ 73774 h 1479600"/>
              </a:gdLst>
              <a:ahLst/>
              <a:cxnLst>
                <a:cxn ang="0">
                  <a:pos x="connsiteX0" y="connsiteY0"/>
                </a:cxn>
                <a:cxn ang="0">
                  <a:pos x="connsiteX1" y="connsiteY1"/>
                </a:cxn>
                <a:cxn ang="0">
                  <a:pos x="connsiteX2" y="connsiteY2"/>
                </a:cxn>
                <a:cxn ang="0">
                  <a:pos x="connsiteX3" y="connsiteY3"/>
                </a:cxn>
              </a:cxnLst>
              <a:rect l="l" t="t" r="r" b="b"/>
              <a:pathLst>
                <a:path w="368499" h="1479600">
                  <a:moveTo>
                    <a:pt x="179239" y="0"/>
                  </a:moveTo>
                  <a:cubicBezTo>
                    <a:pt x="-4563" y="470751"/>
                    <a:pt x="-48120" y="984644"/>
                    <a:pt x="53728" y="1479601"/>
                  </a:cubicBezTo>
                  <a:lnTo>
                    <a:pt x="252761" y="1438973"/>
                  </a:lnTo>
                  <a:cubicBezTo>
                    <a:pt x="158801" y="982269"/>
                    <a:pt x="198984" y="508152"/>
                    <a:pt x="368500" y="73774"/>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7" name="Freeform: Shape 24">
              <a:extLst>
                <a:ext uri="{FF2B5EF4-FFF2-40B4-BE49-F238E27FC236}">
                  <a16:creationId xmlns:a16="http://schemas.microsoft.com/office/drawing/2014/main" id="{0B4A6548-F9C5-D142-8B96-21FAE78A9E11}"/>
                </a:ext>
              </a:extLst>
            </p:cNvPr>
            <p:cNvSpPr/>
            <p:nvPr/>
          </p:nvSpPr>
          <p:spPr>
            <a:xfrm>
              <a:off x="2678409" y="380992"/>
              <a:ext cx="4077156" cy="1897844"/>
            </a:xfrm>
            <a:custGeom>
              <a:avLst/>
              <a:gdLst>
                <a:gd name="connsiteX0" fmla="*/ 4017170 w 4077156"/>
                <a:gd name="connsiteY0" fmla="*/ 203753 h 1897844"/>
                <a:gd name="connsiteX1" fmla="*/ 3903759 w 4077156"/>
                <a:gd name="connsiteY1" fmla="*/ 224589 h 1897844"/>
                <a:gd name="connsiteX2" fmla="*/ 3603874 w 4077156"/>
                <a:gd name="connsiteY2" fmla="*/ 524527 h 1897844"/>
                <a:gd name="connsiteX3" fmla="*/ 0 w 4077156"/>
                <a:gd name="connsiteY3" fmla="*/ 656587 h 1897844"/>
                <a:gd name="connsiteX4" fmla="*/ 126411 w 4077156"/>
                <a:gd name="connsiteY4" fmla="*/ 815734 h 1897844"/>
                <a:gd name="connsiteX5" fmla="*/ 3555804 w 4077156"/>
                <a:gd name="connsiteY5" fmla="*/ 739186 h 1897844"/>
                <a:gd name="connsiteX6" fmla="*/ 3687173 w 4077156"/>
                <a:gd name="connsiteY6" fmla="*/ 729067 h 1897844"/>
                <a:gd name="connsiteX7" fmla="*/ 3858471 w 4077156"/>
                <a:gd name="connsiteY7" fmla="*/ 557566 h 1897844"/>
                <a:gd name="connsiteX8" fmla="*/ 3796114 w 4077156"/>
                <a:gd name="connsiteY8" fmla="*/ 1617416 h 1897844"/>
                <a:gd name="connsiteX9" fmla="*/ 2736210 w 4077156"/>
                <a:gd name="connsiteY9" fmla="*/ 1679734 h 1897844"/>
                <a:gd name="connsiteX10" fmla="*/ 2878437 w 4077156"/>
                <a:gd name="connsiteY10" fmla="*/ 1537507 h 1897844"/>
                <a:gd name="connsiteX11" fmla="*/ 2907355 w 4077156"/>
                <a:gd name="connsiteY11" fmla="*/ 1452417 h 1897844"/>
                <a:gd name="connsiteX12" fmla="*/ 2857495 w 4077156"/>
                <a:gd name="connsiteY12" fmla="*/ 1377665 h 1897844"/>
                <a:gd name="connsiteX13" fmla="*/ 819196 w 4077156"/>
                <a:gd name="connsiteY13" fmla="*/ 1441749 h 1897844"/>
                <a:gd name="connsiteX14" fmla="*/ 932213 w 4077156"/>
                <a:gd name="connsiteY14" fmla="*/ 1610621 h 1897844"/>
                <a:gd name="connsiteX15" fmla="*/ 2637734 w 4077156"/>
                <a:gd name="connsiteY15" fmla="*/ 1490619 h 1897844"/>
                <a:gd name="connsiteX16" fmla="*/ 2403572 w 4077156"/>
                <a:gd name="connsiteY16" fmla="*/ 1724324 h 1897844"/>
                <a:gd name="connsiteX17" fmla="*/ 2381550 w 4077156"/>
                <a:gd name="connsiteY17" fmla="*/ 1835005 h 1897844"/>
                <a:gd name="connsiteX18" fmla="*/ 2475415 w 4077156"/>
                <a:gd name="connsiteY18" fmla="*/ 1897768 h 1897844"/>
                <a:gd name="connsiteX19" fmla="*/ 2481359 w 4077156"/>
                <a:gd name="connsiteY19" fmla="*/ 1897768 h 1897844"/>
                <a:gd name="connsiteX20" fmla="*/ 3898209 w 4077156"/>
                <a:gd name="connsiteY20" fmla="*/ 1814418 h 1897844"/>
                <a:gd name="connsiteX21" fmla="*/ 3993701 w 4077156"/>
                <a:gd name="connsiteY21" fmla="*/ 1719016 h 1897844"/>
                <a:gd name="connsiteX22" fmla="*/ 4077000 w 4077156"/>
                <a:gd name="connsiteY22" fmla="*/ 302129 h 1897844"/>
                <a:gd name="connsiteX23" fmla="*/ 4017170 w 4077156"/>
                <a:gd name="connsiteY23" fmla="*/ 203753 h 189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77156" h="1897844">
                  <a:moveTo>
                    <a:pt x="4017170" y="203753"/>
                  </a:moveTo>
                  <a:cubicBezTo>
                    <a:pt x="3978727" y="186538"/>
                    <a:pt x="3933579" y="194823"/>
                    <a:pt x="3903759" y="224589"/>
                  </a:cubicBezTo>
                  <a:lnTo>
                    <a:pt x="3603874" y="524527"/>
                  </a:lnTo>
                  <a:cubicBezTo>
                    <a:pt x="2501946" y="-220804"/>
                    <a:pt x="1044379" y="-167425"/>
                    <a:pt x="0" y="656587"/>
                  </a:cubicBezTo>
                  <a:lnTo>
                    <a:pt x="126411" y="815734"/>
                  </a:lnTo>
                  <a:cubicBezTo>
                    <a:pt x="1124542" y="28334"/>
                    <a:pt x="2523536" y="-2920"/>
                    <a:pt x="3555804" y="739186"/>
                  </a:cubicBezTo>
                  <a:cubicBezTo>
                    <a:pt x="3596140" y="768506"/>
                    <a:pt x="3651791" y="764240"/>
                    <a:pt x="3687173" y="729067"/>
                  </a:cubicBezTo>
                  <a:lnTo>
                    <a:pt x="3858471" y="557566"/>
                  </a:lnTo>
                  <a:lnTo>
                    <a:pt x="3796114" y="1617416"/>
                  </a:lnTo>
                  <a:lnTo>
                    <a:pt x="2736210" y="1679734"/>
                  </a:lnTo>
                  <a:lnTo>
                    <a:pt x="2878437" y="1537507"/>
                  </a:lnTo>
                  <a:cubicBezTo>
                    <a:pt x="2900764" y="1515181"/>
                    <a:pt x="2911470" y="1483723"/>
                    <a:pt x="2907355" y="1452417"/>
                  </a:cubicBezTo>
                  <a:cubicBezTo>
                    <a:pt x="2903291" y="1421112"/>
                    <a:pt x="2884838" y="1393489"/>
                    <a:pt x="2857495" y="1377665"/>
                  </a:cubicBezTo>
                  <a:cubicBezTo>
                    <a:pt x="2220717" y="1011542"/>
                    <a:pt x="1431729" y="1036347"/>
                    <a:pt x="819196" y="1441749"/>
                  </a:cubicBezTo>
                  <a:lnTo>
                    <a:pt x="932213" y="1610621"/>
                  </a:lnTo>
                  <a:cubicBezTo>
                    <a:pt x="1440315" y="1274325"/>
                    <a:pt x="2087519" y="1228782"/>
                    <a:pt x="2637734" y="1490619"/>
                  </a:cubicBezTo>
                  <a:lnTo>
                    <a:pt x="2403572" y="1724324"/>
                  </a:lnTo>
                  <a:cubicBezTo>
                    <a:pt x="2374501" y="1753407"/>
                    <a:pt x="2365827" y="1797057"/>
                    <a:pt x="2381550" y="1835005"/>
                  </a:cubicBezTo>
                  <a:cubicBezTo>
                    <a:pt x="2397272" y="1873003"/>
                    <a:pt x="2434280" y="1897768"/>
                    <a:pt x="2475415" y="1897768"/>
                  </a:cubicBezTo>
                  <a:cubicBezTo>
                    <a:pt x="2477397" y="1897870"/>
                    <a:pt x="2479378" y="1897870"/>
                    <a:pt x="2481359" y="1897768"/>
                  </a:cubicBezTo>
                  <a:lnTo>
                    <a:pt x="3898209" y="1814418"/>
                  </a:lnTo>
                  <a:cubicBezTo>
                    <a:pt x="3949606" y="1811446"/>
                    <a:pt x="3990627" y="1770463"/>
                    <a:pt x="3993701" y="1719016"/>
                  </a:cubicBezTo>
                  <a:lnTo>
                    <a:pt x="4077000" y="302129"/>
                  </a:lnTo>
                  <a:cubicBezTo>
                    <a:pt x="4079324" y="260109"/>
                    <a:pt x="4055562" y="221016"/>
                    <a:pt x="4017170" y="203753"/>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8" name="Freeform: Shape 25">
              <a:extLst>
                <a:ext uri="{FF2B5EF4-FFF2-40B4-BE49-F238E27FC236}">
                  <a16:creationId xmlns:a16="http://schemas.microsoft.com/office/drawing/2014/main" id="{7CE2B770-3B4D-C94B-85BE-E04F32764FAB}"/>
                </a:ext>
              </a:extLst>
            </p:cNvPr>
            <p:cNvSpPr/>
            <p:nvPr/>
          </p:nvSpPr>
          <p:spPr>
            <a:xfrm>
              <a:off x="2384608" y="4577315"/>
              <a:ext cx="3972630" cy="1902305"/>
            </a:xfrm>
            <a:custGeom>
              <a:avLst/>
              <a:gdLst>
                <a:gd name="connsiteX0" fmla="*/ 3972631 w 3972630"/>
                <a:gd name="connsiteY0" fmla="*/ 1320539 h 1902305"/>
                <a:gd name="connsiteX1" fmla="*/ 3853378 w 3972630"/>
                <a:gd name="connsiteY1" fmla="*/ 1156036 h 1902305"/>
                <a:gd name="connsiteX2" fmla="*/ 522003 w 3972630"/>
                <a:gd name="connsiteY2" fmla="*/ 1158170 h 1902305"/>
                <a:gd name="connsiteX3" fmla="*/ 390639 w 3972630"/>
                <a:gd name="connsiteY3" fmla="*/ 1168342 h 1902305"/>
                <a:gd name="connsiteX4" fmla="*/ 219339 w 3972630"/>
                <a:gd name="connsiteY4" fmla="*/ 1339640 h 1902305"/>
                <a:gd name="connsiteX5" fmla="*/ 281598 w 3972630"/>
                <a:gd name="connsiteY5" fmla="*/ 279736 h 1902305"/>
                <a:gd name="connsiteX6" fmla="*/ 1341597 w 3972630"/>
                <a:gd name="connsiteY6" fmla="*/ 217430 h 1902305"/>
                <a:gd name="connsiteX7" fmla="*/ 1199370 w 3972630"/>
                <a:gd name="connsiteY7" fmla="*/ 359708 h 1902305"/>
                <a:gd name="connsiteX8" fmla="*/ 1170503 w 3972630"/>
                <a:gd name="connsiteY8" fmla="*/ 444696 h 1902305"/>
                <a:gd name="connsiteX9" fmla="*/ 1220312 w 3972630"/>
                <a:gd name="connsiteY9" fmla="*/ 519398 h 1902305"/>
                <a:gd name="connsiteX10" fmla="*/ 3253938 w 3972630"/>
                <a:gd name="connsiteY10" fmla="*/ 458438 h 1902305"/>
                <a:gd name="connsiteX11" fmla="*/ 3140832 w 3972630"/>
                <a:gd name="connsiteY11" fmla="*/ 289807 h 1902305"/>
                <a:gd name="connsiteX12" fmla="*/ 1439971 w 3972630"/>
                <a:gd name="connsiteY12" fmla="*/ 406545 h 1902305"/>
                <a:gd name="connsiteX13" fmla="*/ 1673639 w 3972630"/>
                <a:gd name="connsiteY13" fmla="*/ 172827 h 1902305"/>
                <a:gd name="connsiteX14" fmla="*/ 1693883 w 3972630"/>
                <a:gd name="connsiteY14" fmla="*/ 59873 h 1902305"/>
                <a:gd name="connsiteX15" fmla="*/ 1595800 w 3972630"/>
                <a:gd name="connsiteY15" fmla="*/ 145 h 1902305"/>
                <a:gd name="connsiteX16" fmla="*/ 179006 w 3972630"/>
                <a:gd name="connsiteY16" fmla="*/ 83432 h 1902305"/>
                <a:gd name="connsiteX17" fmla="*/ 83507 w 3972630"/>
                <a:gd name="connsiteY17" fmla="*/ 178834 h 1902305"/>
                <a:gd name="connsiteX18" fmla="*/ 163 w 3972630"/>
                <a:gd name="connsiteY18" fmla="*/ 1595774 h 1902305"/>
                <a:gd name="connsiteX19" fmla="*/ 60043 w 3972630"/>
                <a:gd name="connsiteY19" fmla="*/ 1694300 h 1902305"/>
                <a:gd name="connsiteX20" fmla="*/ 173400 w 3972630"/>
                <a:gd name="connsiteY20" fmla="*/ 1673472 h 1902305"/>
                <a:gd name="connsiteX21" fmla="*/ 473336 w 3972630"/>
                <a:gd name="connsiteY21" fmla="*/ 1373574 h 1902305"/>
                <a:gd name="connsiteX22" fmla="*/ 3972034 w 3972630"/>
                <a:gd name="connsiteY22" fmla="*/ 1321441 h 190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2630" h="1902305">
                  <a:moveTo>
                    <a:pt x="3972631" y="1320539"/>
                  </a:moveTo>
                  <a:lnTo>
                    <a:pt x="3853378" y="1156036"/>
                  </a:lnTo>
                  <a:cubicBezTo>
                    <a:pt x="2860543" y="1878056"/>
                    <a:pt x="1515778" y="1878895"/>
                    <a:pt x="522003" y="1158170"/>
                  </a:cubicBezTo>
                  <a:cubicBezTo>
                    <a:pt x="481668" y="1128858"/>
                    <a:pt x="426016" y="1133176"/>
                    <a:pt x="390639" y="1168342"/>
                  </a:cubicBezTo>
                  <a:lnTo>
                    <a:pt x="219339" y="1339640"/>
                  </a:lnTo>
                  <a:lnTo>
                    <a:pt x="281598" y="279736"/>
                  </a:lnTo>
                  <a:lnTo>
                    <a:pt x="1341597" y="217430"/>
                  </a:lnTo>
                  <a:lnTo>
                    <a:pt x="1199370" y="359708"/>
                  </a:lnTo>
                  <a:cubicBezTo>
                    <a:pt x="1177043" y="382034"/>
                    <a:pt x="1166375" y="413441"/>
                    <a:pt x="1170503" y="444696"/>
                  </a:cubicBezTo>
                  <a:cubicBezTo>
                    <a:pt x="1174618" y="475989"/>
                    <a:pt x="1193020" y="503574"/>
                    <a:pt x="1220312" y="519398"/>
                  </a:cubicBezTo>
                  <a:cubicBezTo>
                    <a:pt x="1855401" y="884332"/>
                    <a:pt x="2641811" y="860761"/>
                    <a:pt x="3253938" y="458438"/>
                  </a:cubicBezTo>
                  <a:lnTo>
                    <a:pt x="3140832" y="289807"/>
                  </a:lnTo>
                  <a:cubicBezTo>
                    <a:pt x="2633276" y="623334"/>
                    <a:pt x="1988357" y="667581"/>
                    <a:pt x="1439971" y="406545"/>
                  </a:cubicBezTo>
                  <a:lnTo>
                    <a:pt x="1673639" y="172827"/>
                  </a:lnTo>
                  <a:cubicBezTo>
                    <a:pt x="1703052" y="142970"/>
                    <a:pt x="1711091" y="98075"/>
                    <a:pt x="1693883" y="59873"/>
                  </a:cubicBezTo>
                  <a:cubicBezTo>
                    <a:pt x="1676611" y="21621"/>
                    <a:pt x="1637672" y="-2090"/>
                    <a:pt x="1595800" y="145"/>
                  </a:cubicBezTo>
                  <a:lnTo>
                    <a:pt x="179006" y="83432"/>
                  </a:lnTo>
                  <a:cubicBezTo>
                    <a:pt x="127611" y="86467"/>
                    <a:pt x="86534" y="127438"/>
                    <a:pt x="83507" y="178834"/>
                  </a:cubicBezTo>
                  <a:lnTo>
                    <a:pt x="163" y="1595774"/>
                  </a:lnTo>
                  <a:cubicBezTo>
                    <a:pt x="-2218" y="1637849"/>
                    <a:pt x="21595" y="1677041"/>
                    <a:pt x="60043" y="1694300"/>
                  </a:cubicBezTo>
                  <a:cubicBezTo>
                    <a:pt x="98489" y="1711572"/>
                    <a:pt x="143585" y="1703279"/>
                    <a:pt x="173400" y="1673472"/>
                  </a:cubicBezTo>
                  <a:lnTo>
                    <a:pt x="473336" y="1373574"/>
                  </a:lnTo>
                  <a:cubicBezTo>
                    <a:pt x="1533443" y="2097233"/>
                    <a:pt x="2933961" y="2076342"/>
                    <a:pt x="3972034" y="1321441"/>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9" name="Freeform: Shape 26">
              <a:extLst>
                <a:ext uri="{FF2B5EF4-FFF2-40B4-BE49-F238E27FC236}">
                  <a16:creationId xmlns:a16="http://schemas.microsoft.com/office/drawing/2014/main" id="{8ADDE2AD-08F2-A44C-B77D-56328C9055CA}"/>
                </a:ext>
              </a:extLst>
            </p:cNvPr>
            <p:cNvSpPr/>
            <p:nvPr/>
          </p:nvSpPr>
          <p:spPr>
            <a:xfrm>
              <a:off x="1525284" y="1242074"/>
              <a:ext cx="1896106" cy="4043208"/>
            </a:xfrm>
            <a:custGeom>
              <a:avLst/>
              <a:gdLst>
                <a:gd name="connsiteX0" fmla="*/ 627862 w 1896106"/>
                <a:gd name="connsiteY0" fmla="*/ 4043209 h 4043208"/>
                <a:gd name="connsiteX1" fmla="*/ 788794 w 1896106"/>
                <a:gd name="connsiteY1" fmla="*/ 3919181 h 4043208"/>
                <a:gd name="connsiteX2" fmla="*/ 737400 w 1896106"/>
                <a:gd name="connsiteY2" fmla="*/ 521892 h 4043208"/>
                <a:gd name="connsiteX3" fmla="*/ 727230 w 1896106"/>
                <a:gd name="connsiteY3" fmla="*/ 390521 h 4043208"/>
                <a:gd name="connsiteX4" fmla="*/ 555928 w 1896106"/>
                <a:gd name="connsiteY4" fmla="*/ 219220 h 4043208"/>
                <a:gd name="connsiteX5" fmla="*/ 1615832 w 1896106"/>
                <a:gd name="connsiteY5" fmla="*/ 281579 h 4043208"/>
                <a:gd name="connsiteX6" fmla="*/ 1678087 w 1896106"/>
                <a:gd name="connsiteY6" fmla="*/ 1341487 h 4043208"/>
                <a:gd name="connsiteX7" fmla="*/ 1535860 w 1896106"/>
                <a:gd name="connsiteY7" fmla="*/ 1199247 h 4043208"/>
                <a:gd name="connsiteX8" fmla="*/ 1450783 w 1896106"/>
                <a:gd name="connsiteY8" fmla="*/ 1170278 h 4043208"/>
                <a:gd name="connsiteX9" fmla="*/ 1376018 w 1896106"/>
                <a:gd name="connsiteY9" fmla="*/ 1220139 h 4043208"/>
                <a:gd name="connsiteX10" fmla="*/ 1439874 w 1896106"/>
                <a:gd name="connsiteY10" fmla="*/ 3258146 h 4043208"/>
                <a:gd name="connsiteX11" fmla="*/ 1608695 w 1896106"/>
                <a:gd name="connsiteY11" fmla="*/ 3145179 h 4043208"/>
                <a:gd name="connsiteX12" fmla="*/ 1489035 w 1896106"/>
                <a:gd name="connsiteY12" fmla="*/ 1439912 h 4043208"/>
                <a:gd name="connsiteX13" fmla="*/ 1722690 w 1896106"/>
                <a:gd name="connsiteY13" fmla="*/ 1673617 h 4043208"/>
                <a:gd name="connsiteX14" fmla="*/ 1836152 w 1896106"/>
                <a:gd name="connsiteY14" fmla="*/ 1694407 h 4043208"/>
                <a:gd name="connsiteX15" fmla="*/ 1895930 w 1896106"/>
                <a:gd name="connsiteY15" fmla="*/ 1595779 h 4043208"/>
                <a:gd name="connsiteX16" fmla="*/ 1812631 w 1896106"/>
                <a:gd name="connsiteY16" fmla="*/ 178986 h 4043208"/>
                <a:gd name="connsiteX17" fmla="*/ 1717229 w 1896106"/>
                <a:gd name="connsiteY17" fmla="*/ 83439 h 4043208"/>
                <a:gd name="connsiteX18" fmla="*/ 300291 w 1896106"/>
                <a:gd name="connsiteY18" fmla="*/ 145 h 4043208"/>
                <a:gd name="connsiteX19" fmla="*/ 201767 w 1896106"/>
                <a:gd name="connsiteY19" fmla="*/ 59973 h 4043208"/>
                <a:gd name="connsiteX20" fmla="*/ 223000 w 1896106"/>
                <a:gd name="connsiteY20" fmla="*/ 173976 h 4043208"/>
                <a:gd name="connsiteX21" fmla="*/ 522888 w 1896106"/>
                <a:gd name="connsiteY21" fmla="*/ 473912 h 4043208"/>
                <a:gd name="connsiteX22" fmla="*/ 627862 w 1896106"/>
                <a:gd name="connsiteY22" fmla="*/ 4043209 h 404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6106" h="4043208">
                  <a:moveTo>
                    <a:pt x="627862" y="4043209"/>
                  </a:moveTo>
                  <a:lnTo>
                    <a:pt x="788794" y="3919181"/>
                  </a:lnTo>
                  <a:cubicBezTo>
                    <a:pt x="27043" y="2921050"/>
                    <a:pt x="6207" y="1542604"/>
                    <a:pt x="737400" y="521892"/>
                  </a:cubicBezTo>
                  <a:cubicBezTo>
                    <a:pt x="766719" y="481506"/>
                    <a:pt x="762402" y="425842"/>
                    <a:pt x="727230" y="390521"/>
                  </a:cubicBezTo>
                  <a:lnTo>
                    <a:pt x="555928" y="219220"/>
                  </a:lnTo>
                  <a:lnTo>
                    <a:pt x="1615832" y="281579"/>
                  </a:lnTo>
                  <a:lnTo>
                    <a:pt x="1678087" y="1341487"/>
                  </a:lnTo>
                  <a:lnTo>
                    <a:pt x="1535860" y="1199247"/>
                  </a:lnTo>
                  <a:cubicBezTo>
                    <a:pt x="1513534" y="1176882"/>
                    <a:pt x="1482088" y="1166214"/>
                    <a:pt x="1450783" y="1170278"/>
                  </a:cubicBezTo>
                  <a:cubicBezTo>
                    <a:pt x="1419477" y="1174393"/>
                    <a:pt x="1391842" y="1192859"/>
                    <a:pt x="1376018" y="1220139"/>
                  </a:cubicBezTo>
                  <a:cubicBezTo>
                    <a:pt x="1009953" y="1856828"/>
                    <a:pt x="1034658" y="2645612"/>
                    <a:pt x="1439874" y="3258146"/>
                  </a:cubicBezTo>
                  <a:lnTo>
                    <a:pt x="1608695" y="3145179"/>
                  </a:lnTo>
                  <a:cubicBezTo>
                    <a:pt x="1272488" y="2637078"/>
                    <a:pt x="1227044" y="1989974"/>
                    <a:pt x="1489035" y="1439912"/>
                  </a:cubicBezTo>
                  <a:lnTo>
                    <a:pt x="1722690" y="1673617"/>
                  </a:lnTo>
                  <a:cubicBezTo>
                    <a:pt x="1752560" y="1703386"/>
                    <a:pt x="1797696" y="1711667"/>
                    <a:pt x="1836152" y="1694407"/>
                  </a:cubicBezTo>
                  <a:cubicBezTo>
                    <a:pt x="1874595" y="1677135"/>
                    <a:pt x="1898407" y="1637854"/>
                    <a:pt x="1895930" y="1595779"/>
                  </a:cubicBezTo>
                  <a:lnTo>
                    <a:pt x="1812631" y="178986"/>
                  </a:lnTo>
                  <a:cubicBezTo>
                    <a:pt x="1809609" y="127542"/>
                    <a:pt x="1768626" y="86515"/>
                    <a:pt x="1717229" y="83439"/>
                  </a:cubicBezTo>
                  <a:lnTo>
                    <a:pt x="300291" y="145"/>
                  </a:lnTo>
                  <a:cubicBezTo>
                    <a:pt x="258272" y="-2088"/>
                    <a:pt x="219180" y="21675"/>
                    <a:pt x="201767" y="59973"/>
                  </a:cubicBezTo>
                  <a:cubicBezTo>
                    <a:pt x="184305" y="98718"/>
                    <a:pt x="192788" y="144160"/>
                    <a:pt x="223000" y="173976"/>
                  </a:cubicBezTo>
                  <a:lnTo>
                    <a:pt x="522888" y="473912"/>
                  </a:lnTo>
                  <a:cubicBezTo>
                    <a:pt x="-211132" y="1563089"/>
                    <a:pt x="-168914" y="2999028"/>
                    <a:pt x="627862" y="4043209"/>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Freeform: Shape 27">
              <a:extLst>
                <a:ext uri="{FF2B5EF4-FFF2-40B4-BE49-F238E27FC236}">
                  <a16:creationId xmlns:a16="http://schemas.microsoft.com/office/drawing/2014/main" id="{6467FC9F-84BB-F84F-8B7C-C3168C65C9DD}"/>
                </a:ext>
              </a:extLst>
            </p:cNvPr>
            <p:cNvSpPr/>
            <p:nvPr/>
          </p:nvSpPr>
          <p:spPr>
            <a:xfrm>
              <a:off x="5720061" y="1569987"/>
              <a:ext cx="1896472" cy="4042764"/>
            </a:xfrm>
            <a:custGeom>
              <a:avLst/>
              <a:gdLst>
                <a:gd name="connsiteX0" fmla="*/ 217684 w 1896472"/>
                <a:gd name="connsiteY0" fmla="*/ 2701924 h 4042764"/>
                <a:gd name="connsiteX1" fmla="*/ 359911 w 1896472"/>
                <a:gd name="connsiteY1" fmla="*/ 2844202 h 4042764"/>
                <a:gd name="connsiteX2" fmla="*/ 445001 w 1896472"/>
                <a:gd name="connsiteY2" fmla="*/ 2873132 h 4042764"/>
                <a:gd name="connsiteX3" fmla="*/ 519753 w 1896472"/>
                <a:gd name="connsiteY3" fmla="*/ 2823272 h 4042764"/>
                <a:gd name="connsiteX4" fmla="*/ 522585 w 1896472"/>
                <a:gd name="connsiteY4" fmla="*/ 892567 h 4042764"/>
                <a:gd name="connsiteX5" fmla="*/ 346614 w 1896472"/>
                <a:gd name="connsiteY5" fmla="*/ 994167 h 4042764"/>
                <a:gd name="connsiteX6" fmla="*/ 406545 w 1896472"/>
                <a:gd name="connsiteY6" fmla="*/ 2603499 h 4042764"/>
                <a:gd name="connsiteX7" fmla="*/ 172891 w 1896472"/>
                <a:gd name="connsiteY7" fmla="*/ 2369298 h 4042764"/>
                <a:gd name="connsiteX8" fmla="*/ 59873 w 1896472"/>
                <a:gd name="connsiteY8" fmla="*/ 2349105 h 4042764"/>
                <a:gd name="connsiteX9" fmla="*/ 145 w 1896472"/>
                <a:gd name="connsiteY9" fmla="*/ 2447136 h 4042764"/>
                <a:gd name="connsiteX10" fmla="*/ 83495 w 1896472"/>
                <a:gd name="connsiteY10" fmla="*/ 3863923 h 4042764"/>
                <a:gd name="connsiteX11" fmla="*/ 178885 w 1896472"/>
                <a:gd name="connsiteY11" fmla="*/ 3959478 h 4042764"/>
                <a:gd name="connsiteX12" fmla="*/ 1595786 w 1896472"/>
                <a:gd name="connsiteY12" fmla="*/ 4042765 h 4042764"/>
                <a:gd name="connsiteX13" fmla="*/ 1601781 w 1896472"/>
                <a:gd name="connsiteY13" fmla="*/ 4042765 h 4042764"/>
                <a:gd name="connsiteX14" fmla="*/ 1695545 w 1896472"/>
                <a:gd name="connsiteY14" fmla="*/ 3980014 h 4042764"/>
                <a:gd name="connsiteX15" fmla="*/ 1673523 w 1896472"/>
                <a:gd name="connsiteY15" fmla="*/ 3869333 h 4042764"/>
                <a:gd name="connsiteX16" fmla="*/ 1373587 w 1896472"/>
                <a:gd name="connsiteY16" fmla="*/ 3569397 h 4042764"/>
                <a:gd name="connsiteX17" fmla="*/ 1268609 w 1896472"/>
                <a:gd name="connsiteY17" fmla="*/ 0 h 4042764"/>
                <a:gd name="connsiteX18" fmla="*/ 1107674 w 1896472"/>
                <a:gd name="connsiteY18" fmla="*/ 124078 h 4042764"/>
                <a:gd name="connsiteX19" fmla="*/ 1159122 w 1896472"/>
                <a:gd name="connsiteY19" fmla="*/ 3521378 h 4042764"/>
                <a:gd name="connsiteX20" fmla="*/ 1169295 w 1896472"/>
                <a:gd name="connsiteY20" fmla="*/ 3652735 h 4042764"/>
                <a:gd name="connsiteX21" fmla="*/ 1339551 w 1896472"/>
                <a:gd name="connsiteY21" fmla="*/ 3824236 h 4042764"/>
                <a:gd name="connsiteX22" fmla="*/ 279647 w 1896472"/>
                <a:gd name="connsiteY22" fmla="*/ 3761828 h 404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6472" h="4042764">
                  <a:moveTo>
                    <a:pt x="217684" y="2701924"/>
                  </a:moveTo>
                  <a:lnTo>
                    <a:pt x="359911" y="2844202"/>
                  </a:lnTo>
                  <a:cubicBezTo>
                    <a:pt x="382237" y="2866529"/>
                    <a:pt x="413695" y="2877197"/>
                    <a:pt x="445001" y="2873132"/>
                  </a:cubicBezTo>
                  <a:cubicBezTo>
                    <a:pt x="476294" y="2869005"/>
                    <a:pt x="503929" y="2850603"/>
                    <a:pt x="519753" y="2823272"/>
                  </a:cubicBezTo>
                  <a:cubicBezTo>
                    <a:pt x="864837" y="2226220"/>
                    <a:pt x="865879" y="1490611"/>
                    <a:pt x="522585" y="892567"/>
                  </a:cubicBezTo>
                  <a:lnTo>
                    <a:pt x="346614" y="994167"/>
                  </a:lnTo>
                  <a:cubicBezTo>
                    <a:pt x="630281" y="1488032"/>
                    <a:pt x="652709" y="2089898"/>
                    <a:pt x="406545" y="2603499"/>
                  </a:cubicBezTo>
                  <a:lnTo>
                    <a:pt x="172891" y="2369298"/>
                  </a:lnTo>
                  <a:cubicBezTo>
                    <a:pt x="142970" y="2339872"/>
                    <a:pt x="98126" y="2331884"/>
                    <a:pt x="59873" y="2349105"/>
                  </a:cubicBezTo>
                  <a:cubicBezTo>
                    <a:pt x="21633" y="2366314"/>
                    <a:pt x="-2090" y="2405264"/>
                    <a:pt x="145" y="2447136"/>
                  </a:cubicBezTo>
                  <a:lnTo>
                    <a:pt x="83495" y="3863923"/>
                  </a:lnTo>
                  <a:cubicBezTo>
                    <a:pt x="86467" y="3915371"/>
                    <a:pt x="127450" y="3956392"/>
                    <a:pt x="178885" y="3959478"/>
                  </a:cubicBezTo>
                  <a:lnTo>
                    <a:pt x="1595786" y="4042765"/>
                  </a:lnTo>
                  <a:lnTo>
                    <a:pt x="1601781" y="4042765"/>
                  </a:lnTo>
                  <a:cubicBezTo>
                    <a:pt x="1642865" y="4042714"/>
                    <a:pt x="1679873" y="4017961"/>
                    <a:pt x="1695545" y="3980014"/>
                  </a:cubicBezTo>
                  <a:cubicBezTo>
                    <a:pt x="1711229" y="3942066"/>
                    <a:pt x="1702542" y="3898353"/>
                    <a:pt x="1673523" y="3869333"/>
                  </a:cubicBezTo>
                  <a:lnTo>
                    <a:pt x="1373587" y="3569397"/>
                  </a:lnTo>
                  <a:cubicBezTo>
                    <a:pt x="2107609" y="2480220"/>
                    <a:pt x="2065381" y="1044180"/>
                    <a:pt x="1268609" y="0"/>
                  </a:cubicBezTo>
                  <a:lnTo>
                    <a:pt x="1107674" y="124078"/>
                  </a:lnTo>
                  <a:cubicBezTo>
                    <a:pt x="1869433" y="1122158"/>
                    <a:pt x="1890312" y="2500654"/>
                    <a:pt x="1159122" y="3521378"/>
                  </a:cubicBezTo>
                  <a:cubicBezTo>
                    <a:pt x="1129798" y="3561701"/>
                    <a:pt x="1134116" y="3617365"/>
                    <a:pt x="1169295" y="3652735"/>
                  </a:cubicBezTo>
                  <a:lnTo>
                    <a:pt x="1339551" y="3824236"/>
                  </a:lnTo>
                  <a:lnTo>
                    <a:pt x="279647" y="3761828"/>
                  </a:ln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1" name="Freeform: Shape 28">
              <a:extLst>
                <a:ext uri="{FF2B5EF4-FFF2-40B4-BE49-F238E27FC236}">
                  <a16:creationId xmlns:a16="http://schemas.microsoft.com/office/drawing/2014/main" id="{260DC52E-227E-8E41-BC96-37AAC2062099}"/>
                </a:ext>
              </a:extLst>
            </p:cNvPr>
            <p:cNvSpPr/>
            <p:nvPr/>
          </p:nvSpPr>
          <p:spPr>
            <a:xfrm>
              <a:off x="4062412" y="2919755"/>
              <a:ext cx="1016000" cy="1016000"/>
            </a:xfrm>
            <a:custGeom>
              <a:avLst/>
              <a:gdLst>
                <a:gd name="connsiteX0" fmla="*/ 508000 w 1016000"/>
                <a:gd name="connsiteY0" fmla="*/ 1016000 h 1016000"/>
                <a:gd name="connsiteX1" fmla="*/ 1016000 w 1016000"/>
                <a:gd name="connsiteY1" fmla="*/ 508000 h 1016000"/>
                <a:gd name="connsiteX2" fmla="*/ 508000 w 1016000"/>
                <a:gd name="connsiteY2" fmla="*/ 0 h 1016000"/>
                <a:gd name="connsiteX3" fmla="*/ 0 w 1016000"/>
                <a:gd name="connsiteY3" fmla="*/ 508000 h 1016000"/>
                <a:gd name="connsiteX4" fmla="*/ 508000 w 1016000"/>
                <a:gd name="connsiteY4" fmla="*/ 1016000 h 1016000"/>
                <a:gd name="connsiteX5" fmla="*/ 508000 w 1016000"/>
                <a:gd name="connsiteY5" fmla="*/ 203200 h 1016000"/>
                <a:gd name="connsiteX6" fmla="*/ 812800 w 1016000"/>
                <a:gd name="connsiteY6" fmla="*/ 508000 h 1016000"/>
                <a:gd name="connsiteX7" fmla="*/ 508000 w 1016000"/>
                <a:gd name="connsiteY7" fmla="*/ 812800 h 1016000"/>
                <a:gd name="connsiteX8" fmla="*/ 203200 w 1016000"/>
                <a:gd name="connsiteY8" fmla="*/ 508000 h 1016000"/>
                <a:gd name="connsiteX9" fmla="*/ 508000 w 1016000"/>
                <a:gd name="connsiteY9" fmla="*/ 2032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000" h="1016000">
                  <a:moveTo>
                    <a:pt x="508000" y="1016000"/>
                  </a:moveTo>
                  <a:cubicBezTo>
                    <a:pt x="788543" y="1016000"/>
                    <a:pt x="1016000" y="788543"/>
                    <a:pt x="1016000" y="508000"/>
                  </a:cubicBezTo>
                  <a:cubicBezTo>
                    <a:pt x="1016000" y="227419"/>
                    <a:pt x="788543" y="0"/>
                    <a:pt x="508000" y="0"/>
                  </a:cubicBezTo>
                  <a:cubicBezTo>
                    <a:pt x="227457" y="0"/>
                    <a:pt x="0" y="227419"/>
                    <a:pt x="0" y="508000"/>
                  </a:cubicBezTo>
                  <a:cubicBezTo>
                    <a:pt x="343" y="788391"/>
                    <a:pt x="227559" y="1015657"/>
                    <a:pt x="508000" y="1016000"/>
                  </a:cubicBezTo>
                  <a:close/>
                  <a:moveTo>
                    <a:pt x="508000" y="203200"/>
                  </a:moveTo>
                  <a:cubicBezTo>
                    <a:pt x="676326" y="203200"/>
                    <a:pt x="812800" y="339636"/>
                    <a:pt x="812800" y="508000"/>
                  </a:cubicBezTo>
                  <a:cubicBezTo>
                    <a:pt x="812800" y="676326"/>
                    <a:pt x="676326" y="812800"/>
                    <a:pt x="508000" y="812800"/>
                  </a:cubicBezTo>
                  <a:cubicBezTo>
                    <a:pt x="339674" y="812800"/>
                    <a:pt x="203200" y="676326"/>
                    <a:pt x="203200" y="508000"/>
                  </a:cubicBezTo>
                  <a:cubicBezTo>
                    <a:pt x="203200" y="339636"/>
                    <a:pt x="339674" y="203200"/>
                    <a:pt x="508000" y="203200"/>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Freeform: Shape 29">
              <a:extLst>
                <a:ext uri="{FF2B5EF4-FFF2-40B4-BE49-F238E27FC236}">
                  <a16:creationId xmlns:a16="http://schemas.microsoft.com/office/drawing/2014/main" id="{CE33DFB9-48DE-524F-9025-C18CB3C4EDAA}"/>
                </a:ext>
              </a:extLst>
            </p:cNvPr>
            <p:cNvSpPr/>
            <p:nvPr/>
          </p:nvSpPr>
          <p:spPr>
            <a:xfrm>
              <a:off x="3351212" y="2208555"/>
              <a:ext cx="2438400" cy="2438400"/>
            </a:xfrm>
            <a:custGeom>
              <a:avLst/>
              <a:gdLst>
                <a:gd name="connsiteX0" fmla="*/ 101600 w 2438400"/>
                <a:gd name="connsiteY0" fmla="*/ 914400 h 2438400"/>
                <a:gd name="connsiteX1" fmla="*/ 0 w 2438400"/>
                <a:gd name="connsiteY1" fmla="*/ 1016000 h 2438400"/>
                <a:gd name="connsiteX2" fmla="*/ 0 w 2438400"/>
                <a:gd name="connsiteY2" fmla="*/ 1422400 h 2438400"/>
                <a:gd name="connsiteX3" fmla="*/ 101600 w 2438400"/>
                <a:gd name="connsiteY3" fmla="*/ 1524000 h 2438400"/>
                <a:gd name="connsiteX4" fmla="*/ 250533 w 2438400"/>
                <a:gd name="connsiteY4" fmla="*/ 1524000 h 2438400"/>
                <a:gd name="connsiteX5" fmla="*/ 318833 w 2438400"/>
                <a:gd name="connsiteY5" fmla="*/ 1688465 h 2438400"/>
                <a:gd name="connsiteX6" fmla="*/ 213373 w 2438400"/>
                <a:gd name="connsiteY6" fmla="*/ 1793926 h 2438400"/>
                <a:gd name="connsiteX7" fmla="*/ 213373 w 2438400"/>
                <a:gd name="connsiteY7" fmla="*/ 1937601 h 2438400"/>
                <a:gd name="connsiteX8" fmla="*/ 500812 w 2438400"/>
                <a:gd name="connsiteY8" fmla="*/ 2225040 h 2438400"/>
                <a:gd name="connsiteX9" fmla="*/ 644423 w 2438400"/>
                <a:gd name="connsiteY9" fmla="*/ 2225040 h 2438400"/>
                <a:gd name="connsiteX10" fmla="*/ 749897 w 2438400"/>
                <a:gd name="connsiteY10" fmla="*/ 2119668 h 2438400"/>
                <a:gd name="connsiteX11" fmla="*/ 914400 w 2438400"/>
                <a:gd name="connsiteY11" fmla="*/ 2187829 h 2438400"/>
                <a:gd name="connsiteX12" fmla="*/ 914400 w 2438400"/>
                <a:gd name="connsiteY12" fmla="*/ 2336800 h 2438400"/>
                <a:gd name="connsiteX13" fmla="*/ 1016000 w 2438400"/>
                <a:gd name="connsiteY13" fmla="*/ 2438400 h 2438400"/>
                <a:gd name="connsiteX14" fmla="*/ 1422400 w 2438400"/>
                <a:gd name="connsiteY14" fmla="*/ 2438400 h 2438400"/>
                <a:gd name="connsiteX15" fmla="*/ 1524000 w 2438400"/>
                <a:gd name="connsiteY15" fmla="*/ 2336800 h 2438400"/>
                <a:gd name="connsiteX16" fmla="*/ 1524000 w 2438400"/>
                <a:gd name="connsiteY16" fmla="*/ 2187829 h 2438400"/>
                <a:gd name="connsiteX17" fmla="*/ 1688503 w 2438400"/>
                <a:gd name="connsiteY17" fmla="*/ 2119567 h 2438400"/>
                <a:gd name="connsiteX18" fmla="*/ 1793977 w 2438400"/>
                <a:gd name="connsiteY18" fmla="*/ 2225040 h 2438400"/>
                <a:gd name="connsiteX19" fmla="*/ 1937588 w 2438400"/>
                <a:gd name="connsiteY19" fmla="*/ 2225040 h 2438400"/>
                <a:gd name="connsiteX20" fmla="*/ 2225027 w 2438400"/>
                <a:gd name="connsiteY20" fmla="*/ 1937601 h 2438400"/>
                <a:gd name="connsiteX21" fmla="*/ 2225027 w 2438400"/>
                <a:gd name="connsiteY21" fmla="*/ 1793926 h 2438400"/>
                <a:gd name="connsiteX22" fmla="*/ 2119566 w 2438400"/>
                <a:gd name="connsiteY22" fmla="*/ 1688465 h 2438400"/>
                <a:gd name="connsiteX23" fmla="*/ 2187867 w 2438400"/>
                <a:gd name="connsiteY23" fmla="*/ 1524000 h 2438400"/>
                <a:gd name="connsiteX24" fmla="*/ 2336800 w 2438400"/>
                <a:gd name="connsiteY24" fmla="*/ 1524000 h 2438400"/>
                <a:gd name="connsiteX25" fmla="*/ 2438400 w 2438400"/>
                <a:gd name="connsiteY25" fmla="*/ 1422400 h 2438400"/>
                <a:gd name="connsiteX26" fmla="*/ 2438400 w 2438400"/>
                <a:gd name="connsiteY26" fmla="*/ 1016000 h 2438400"/>
                <a:gd name="connsiteX27" fmla="*/ 2336800 w 2438400"/>
                <a:gd name="connsiteY27" fmla="*/ 914400 h 2438400"/>
                <a:gd name="connsiteX28" fmla="*/ 2187867 w 2438400"/>
                <a:gd name="connsiteY28" fmla="*/ 914400 h 2438400"/>
                <a:gd name="connsiteX29" fmla="*/ 2119465 w 2438400"/>
                <a:gd name="connsiteY29" fmla="*/ 749897 h 2438400"/>
                <a:gd name="connsiteX30" fmla="*/ 2225027 w 2438400"/>
                <a:gd name="connsiteY30" fmla="*/ 644436 h 2438400"/>
                <a:gd name="connsiteX31" fmla="*/ 2225027 w 2438400"/>
                <a:gd name="connsiteY31" fmla="*/ 500761 h 2438400"/>
                <a:gd name="connsiteX32" fmla="*/ 1937588 w 2438400"/>
                <a:gd name="connsiteY32" fmla="*/ 213322 h 2438400"/>
                <a:gd name="connsiteX33" fmla="*/ 1793977 w 2438400"/>
                <a:gd name="connsiteY33" fmla="*/ 213322 h 2438400"/>
                <a:gd name="connsiteX34" fmla="*/ 1688503 w 2438400"/>
                <a:gd name="connsiteY34" fmla="*/ 318694 h 2438400"/>
                <a:gd name="connsiteX35" fmla="*/ 1524000 w 2438400"/>
                <a:gd name="connsiteY35" fmla="*/ 250533 h 2438400"/>
                <a:gd name="connsiteX36" fmla="*/ 1524000 w 2438400"/>
                <a:gd name="connsiteY36" fmla="*/ 101600 h 2438400"/>
                <a:gd name="connsiteX37" fmla="*/ 1422400 w 2438400"/>
                <a:gd name="connsiteY37" fmla="*/ 0 h 2438400"/>
                <a:gd name="connsiteX38" fmla="*/ 1016000 w 2438400"/>
                <a:gd name="connsiteY38" fmla="*/ 0 h 2438400"/>
                <a:gd name="connsiteX39" fmla="*/ 914400 w 2438400"/>
                <a:gd name="connsiteY39" fmla="*/ 101600 h 2438400"/>
                <a:gd name="connsiteX40" fmla="*/ 914400 w 2438400"/>
                <a:gd name="connsiteY40" fmla="*/ 250533 h 2438400"/>
                <a:gd name="connsiteX41" fmla="*/ 749897 w 2438400"/>
                <a:gd name="connsiteY41" fmla="*/ 318795 h 2438400"/>
                <a:gd name="connsiteX42" fmla="*/ 644423 w 2438400"/>
                <a:gd name="connsiteY42" fmla="*/ 213322 h 2438400"/>
                <a:gd name="connsiteX43" fmla="*/ 500812 w 2438400"/>
                <a:gd name="connsiteY43" fmla="*/ 213322 h 2438400"/>
                <a:gd name="connsiteX44" fmla="*/ 213373 w 2438400"/>
                <a:gd name="connsiteY44" fmla="*/ 500761 h 2438400"/>
                <a:gd name="connsiteX45" fmla="*/ 213373 w 2438400"/>
                <a:gd name="connsiteY45" fmla="*/ 644436 h 2438400"/>
                <a:gd name="connsiteX46" fmla="*/ 318745 w 2438400"/>
                <a:gd name="connsiteY46" fmla="*/ 749897 h 2438400"/>
                <a:gd name="connsiteX47" fmla="*/ 250533 w 2438400"/>
                <a:gd name="connsiteY47" fmla="*/ 914400 h 2438400"/>
                <a:gd name="connsiteX48" fmla="*/ 328168 w 2438400"/>
                <a:gd name="connsiteY48" fmla="*/ 1117600 h 2438400"/>
                <a:gd name="connsiteX49" fmla="*/ 427330 w 2438400"/>
                <a:gd name="connsiteY49" fmla="*/ 1038530 h 2438400"/>
                <a:gd name="connsiteX50" fmla="*/ 531660 w 2438400"/>
                <a:gd name="connsiteY50" fmla="*/ 787311 h 2438400"/>
                <a:gd name="connsiteX51" fmla="*/ 517525 w 2438400"/>
                <a:gd name="connsiteY51" fmla="*/ 661200 h 2438400"/>
                <a:gd name="connsiteX52" fmla="*/ 428968 w 2438400"/>
                <a:gd name="connsiteY52" fmla="*/ 572592 h 2438400"/>
                <a:gd name="connsiteX53" fmla="*/ 572643 w 2438400"/>
                <a:gd name="connsiteY53" fmla="*/ 428930 h 2438400"/>
                <a:gd name="connsiteX54" fmla="*/ 661200 w 2438400"/>
                <a:gd name="connsiteY54" fmla="*/ 517525 h 2438400"/>
                <a:gd name="connsiteX55" fmla="*/ 787298 w 2438400"/>
                <a:gd name="connsiteY55" fmla="*/ 531673 h 2438400"/>
                <a:gd name="connsiteX56" fmla="*/ 1038568 w 2438400"/>
                <a:gd name="connsiteY56" fmla="*/ 427342 h 2438400"/>
                <a:gd name="connsiteX57" fmla="*/ 1117600 w 2438400"/>
                <a:gd name="connsiteY57" fmla="*/ 328168 h 2438400"/>
                <a:gd name="connsiteX58" fmla="*/ 1117600 w 2438400"/>
                <a:gd name="connsiteY58" fmla="*/ 203200 h 2438400"/>
                <a:gd name="connsiteX59" fmla="*/ 1320800 w 2438400"/>
                <a:gd name="connsiteY59" fmla="*/ 203200 h 2438400"/>
                <a:gd name="connsiteX60" fmla="*/ 1320800 w 2438400"/>
                <a:gd name="connsiteY60" fmla="*/ 328168 h 2438400"/>
                <a:gd name="connsiteX61" fmla="*/ 1399832 w 2438400"/>
                <a:gd name="connsiteY61" fmla="*/ 427342 h 2438400"/>
                <a:gd name="connsiteX62" fmla="*/ 1651102 w 2438400"/>
                <a:gd name="connsiteY62" fmla="*/ 531673 h 2438400"/>
                <a:gd name="connsiteX63" fmla="*/ 1777213 w 2438400"/>
                <a:gd name="connsiteY63" fmla="*/ 517525 h 2438400"/>
                <a:gd name="connsiteX64" fmla="*/ 1865757 w 2438400"/>
                <a:gd name="connsiteY64" fmla="*/ 428930 h 2438400"/>
                <a:gd name="connsiteX65" fmla="*/ 2009432 w 2438400"/>
                <a:gd name="connsiteY65" fmla="*/ 572592 h 2438400"/>
                <a:gd name="connsiteX66" fmla="*/ 1920824 w 2438400"/>
                <a:gd name="connsiteY66" fmla="*/ 661200 h 2438400"/>
                <a:gd name="connsiteX67" fmla="*/ 1906740 w 2438400"/>
                <a:gd name="connsiteY67" fmla="*/ 787210 h 2438400"/>
                <a:gd name="connsiteX68" fmla="*/ 2011070 w 2438400"/>
                <a:gd name="connsiteY68" fmla="*/ 1038428 h 2438400"/>
                <a:gd name="connsiteX69" fmla="*/ 2110131 w 2438400"/>
                <a:gd name="connsiteY69" fmla="*/ 1117600 h 2438400"/>
                <a:gd name="connsiteX70" fmla="*/ 2235200 w 2438400"/>
                <a:gd name="connsiteY70" fmla="*/ 1117600 h 2438400"/>
                <a:gd name="connsiteX71" fmla="*/ 2235200 w 2438400"/>
                <a:gd name="connsiteY71" fmla="*/ 1320800 h 2438400"/>
                <a:gd name="connsiteX72" fmla="*/ 2110131 w 2438400"/>
                <a:gd name="connsiteY72" fmla="*/ 1320800 h 2438400"/>
                <a:gd name="connsiteX73" fmla="*/ 2011070 w 2438400"/>
                <a:gd name="connsiteY73" fmla="*/ 1399934 h 2438400"/>
                <a:gd name="connsiteX74" fmla="*/ 1906740 w 2438400"/>
                <a:gd name="connsiteY74" fmla="*/ 1651203 h 2438400"/>
                <a:gd name="connsiteX75" fmla="*/ 1920824 w 2438400"/>
                <a:gd name="connsiteY75" fmla="*/ 1777162 h 2438400"/>
                <a:gd name="connsiteX76" fmla="*/ 2009432 w 2438400"/>
                <a:gd name="connsiteY76" fmla="*/ 1865770 h 2438400"/>
                <a:gd name="connsiteX77" fmla="*/ 1865757 w 2438400"/>
                <a:gd name="connsiteY77" fmla="*/ 2009432 h 2438400"/>
                <a:gd name="connsiteX78" fmla="*/ 1777213 w 2438400"/>
                <a:gd name="connsiteY78" fmla="*/ 1920824 h 2438400"/>
                <a:gd name="connsiteX79" fmla="*/ 1651102 w 2438400"/>
                <a:gd name="connsiteY79" fmla="*/ 1906689 h 2438400"/>
                <a:gd name="connsiteX80" fmla="*/ 1399832 w 2438400"/>
                <a:gd name="connsiteY80" fmla="*/ 2011071 h 2438400"/>
                <a:gd name="connsiteX81" fmla="*/ 1320800 w 2438400"/>
                <a:gd name="connsiteY81" fmla="*/ 2110245 h 2438400"/>
                <a:gd name="connsiteX82" fmla="*/ 1320800 w 2438400"/>
                <a:gd name="connsiteY82" fmla="*/ 2235200 h 2438400"/>
                <a:gd name="connsiteX83" fmla="*/ 1117600 w 2438400"/>
                <a:gd name="connsiteY83" fmla="*/ 2235200 h 2438400"/>
                <a:gd name="connsiteX84" fmla="*/ 1117600 w 2438400"/>
                <a:gd name="connsiteY84" fmla="*/ 2110245 h 2438400"/>
                <a:gd name="connsiteX85" fmla="*/ 1038568 w 2438400"/>
                <a:gd name="connsiteY85" fmla="*/ 2011071 h 2438400"/>
                <a:gd name="connsiteX86" fmla="*/ 787298 w 2438400"/>
                <a:gd name="connsiteY86" fmla="*/ 1906689 h 2438400"/>
                <a:gd name="connsiteX87" fmla="*/ 661200 w 2438400"/>
                <a:gd name="connsiteY87" fmla="*/ 1920824 h 2438400"/>
                <a:gd name="connsiteX88" fmla="*/ 572643 w 2438400"/>
                <a:gd name="connsiteY88" fmla="*/ 2009432 h 2438400"/>
                <a:gd name="connsiteX89" fmla="*/ 428968 w 2438400"/>
                <a:gd name="connsiteY89" fmla="*/ 1865770 h 2438400"/>
                <a:gd name="connsiteX90" fmla="*/ 517525 w 2438400"/>
                <a:gd name="connsiteY90" fmla="*/ 1777162 h 2438400"/>
                <a:gd name="connsiteX91" fmla="*/ 531660 w 2438400"/>
                <a:gd name="connsiteY91" fmla="*/ 1651102 h 2438400"/>
                <a:gd name="connsiteX92" fmla="*/ 427330 w 2438400"/>
                <a:gd name="connsiteY92" fmla="*/ 1399832 h 2438400"/>
                <a:gd name="connsiteX93" fmla="*/ 328168 w 2438400"/>
                <a:gd name="connsiteY93" fmla="*/ 1320800 h 2438400"/>
                <a:gd name="connsiteX94" fmla="*/ 203200 w 2438400"/>
                <a:gd name="connsiteY94" fmla="*/ 1320800 h 2438400"/>
                <a:gd name="connsiteX95" fmla="*/ 203200 w 2438400"/>
                <a:gd name="connsiteY95" fmla="*/ 11176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438400" h="2438400">
                  <a:moveTo>
                    <a:pt x="101600" y="914400"/>
                  </a:moveTo>
                  <a:cubicBezTo>
                    <a:pt x="45491" y="914400"/>
                    <a:pt x="0" y="959891"/>
                    <a:pt x="0" y="1016000"/>
                  </a:cubicBezTo>
                  <a:lnTo>
                    <a:pt x="0" y="1422400"/>
                  </a:lnTo>
                  <a:cubicBezTo>
                    <a:pt x="0" y="1478509"/>
                    <a:pt x="45491" y="1524000"/>
                    <a:pt x="101600" y="1524000"/>
                  </a:cubicBezTo>
                  <a:lnTo>
                    <a:pt x="250533" y="1524000"/>
                  </a:lnTo>
                  <a:cubicBezTo>
                    <a:pt x="268440" y="1580706"/>
                    <a:pt x="291262" y="1635773"/>
                    <a:pt x="318833" y="1688465"/>
                  </a:cubicBezTo>
                  <a:lnTo>
                    <a:pt x="213373" y="1793926"/>
                  </a:lnTo>
                  <a:cubicBezTo>
                    <a:pt x="173685" y="1833614"/>
                    <a:pt x="173685" y="1897913"/>
                    <a:pt x="213373" y="1937601"/>
                  </a:cubicBezTo>
                  <a:lnTo>
                    <a:pt x="500812" y="2225040"/>
                  </a:lnTo>
                  <a:cubicBezTo>
                    <a:pt x="540448" y="2264677"/>
                    <a:pt x="604787" y="2264677"/>
                    <a:pt x="644423" y="2225040"/>
                  </a:cubicBezTo>
                  <a:lnTo>
                    <a:pt x="749897" y="2119668"/>
                  </a:lnTo>
                  <a:cubicBezTo>
                    <a:pt x="802627" y="2147202"/>
                    <a:pt x="857644" y="2170024"/>
                    <a:pt x="914400" y="2187829"/>
                  </a:cubicBezTo>
                  <a:lnTo>
                    <a:pt x="914400" y="2336800"/>
                  </a:lnTo>
                  <a:cubicBezTo>
                    <a:pt x="914400" y="2392909"/>
                    <a:pt x="959891" y="2438400"/>
                    <a:pt x="1016000" y="2438400"/>
                  </a:cubicBezTo>
                  <a:lnTo>
                    <a:pt x="1422400" y="2438400"/>
                  </a:lnTo>
                  <a:cubicBezTo>
                    <a:pt x="1478509" y="2438400"/>
                    <a:pt x="1524000" y="2392909"/>
                    <a:pt x="1524000" y="2336800"/>
                  </a:cubicBezTo>
                  <a:lnTo>
                    <a:pt x="1524000" y="2187829"/>
                  </a:lnTo>
                  <a:cubicBezTo>
                    <a:pt x="1580756" y="2169973"/>
                    <a:pt x="1635773" y="2147100"/>
                    <a:pt x="1688503" y="2119567"/>
                  </a:cubicBezTo>
                  <a:lnTo>
                    <a:pt x="1793977" y="2225040"/>
                  </a:lnTo>
                  <a:cubicBezTo>
                    <a:pt x="1833613" y="2264677"/>
                    <a:pt x="1897952" y="2264677"/>
                    <a:pt x="1937588" y="2225040"/>
                  </a:cubicBezTo>
                  <a:lnTo>
                    <a:pt x="2225027" y="1937601"/>
                  </a:lnTo>
                  <a:cubicBezTo>
                    <a:pt x="2264715" y="1897913"/>
                    <a:pt x="2264715" y="1833614"/>
                    <a:pt x="2225027" y="1793926"/>
                  </a:cubicBezTo>
                  <a:lnTo>
                    <a:pt x="2119566" y="1688465"/>
                  </a:lnTo>
                  <a:cubicBezTo>
                    <a:pt x="2147138" y="1635773"/>
                    <a:pt x="2169960" y="1580706"/>
                    <a:pt x="2187867" y="1524000"/>
                  </a:cubicBezTo>
                  <a:lnTo>
                    <a:pt x="2336800" y="1524000"/>
                  </a:lnTo>
                  <a:cubicBezTo>
                    <a:pt x="2392909" y="1524000"/>
                    <a:pt x="2438400" y="1478509"/>
                    <a:pt x="2438400" y="1422400"/>
                  </a:cubicBezTo>
                  <a:lnTo>
                    <a:pt x="2438400" y="1016000"/>
                  </a:lnTo>
                  <a:cubicBezTo>
                    <a:pt x="2438400" y="959891"/>
                    <a:pt x="2392909" y="914400"/>
                    <a:pt x="2336800" y="914400"/>
                  </a:cubicBezTo>
                  <a:lnTo>
                    <a:pt x="2187867" y="914400"/>
                  </a:lnTo>
                  <a:cubicBezTo>
                    <a:pt x="2169960" y="857657"/>
                    <a:pt x="2147100" y="802589"/>
                    <a:pt x="2119465" y="749897"/>
                  </a:cubicBezTo>
                  <a:lnTo>
                    <a:pt x="2225027" y="644436"/>
                  </a:lnTo>
                  <a:cubicBezTo>
                    <a:pt x="2264715" y="604749"/>
                    <a:pt x="2264715" y="540449"/>
                    <a:pt x="2225027" y="500761"/>
                  </a:cubicBezTo>
                  <a:lnTo>
                    <a:pt x="1937588" y="213322"/>
                  </a:lnTo>
                  <a:cubicBezTo>
                    <a:pt x="1897952" y="173685"/>
                    <a:pt x="1833613" y="173685"/>
                    <a:pt x="1793977" y="213322"/>
                  </a:cubicBezTo>
                  <a:lnTo>
                    <a:pt x="1688503" y="318694"/>
                  </a:lnTo>
                  <a:cubicBezTo>
                    <a:pt x="1635773" y="291160"/>
                    <a:pt x="1580756" y="268389"/>
                    <a:pt x="1524000" y="250533"/>
                  </a:cubicBezTo>
                  <a:lnTo>
                    <a:pt x="1524000" y="101600"/>
                  </a:lnTo>
                  <a:cubicBezTo>
                    <a:pt x="1524000" y="45491"/>
                    <a:pt x="1478509" y="0"/>
                    <a:pt x="1422400" y="0"/>
                  </a:cubicBezTo>
                  <a:lnTo>
                    <a:pt x="1016000" y="0"/>
                  </a:lnTo>
                  <a:cubicBezTo>
                    <a:pt x="959891" y="0"/>
                    <a:pt x="914400" y="45491"/>
                    <a:pt x="914400" y="101600"/>
                  </a:cubicBezTo>
                  <a:lnTo>
                    <a:pt x="914400" y="250533"/>
                  </a:lnTo>
                  <a:cubicBezTo>
                    <a:pt x="857644" y="268389"/>
                    <a:pt x="802627" y="291262"/>
                    <a:pt x="749897" y="318795"/>
                  </a:cubicBezTo>
                  <a:lnTo>
                    <a:pt x="644423" y="213322"/>
                  </a:lnTo>
                  <a:cubicBezTo>
                    <a:pt x="604787" y="173685"/>
                    <a:pt x="540448" y="173685"/>
                    <a:pt x="500812" y="213322"/>
                  </a:cubicBezTo>
                  <a:lnTo>
                    <a:pt x="213373" y="500761"/>
                  </a:lnTo>
                  <a:cubicBezTo>
                    <a:pt x="173685" y="540449"/>
                    <a:pt x="173685" y="604749"/>
                    <a:pt x="213373" y="644436"/>
                  </a:cubicBezTo>
                  <a:lnTo>
                    <a:pt x="318745" y="749897"/>
                  </a:lnTo>
                  <a:cubicBezTo>
                    <a:pt x="291211" y="802640"/>
                    <a:pt x="268389" y="857657"/>
                    <a:pt x="250533" y="914400"/>
                  </a:cubicBezTo>
                  <a:close/>
                  <a:moveTo>
                    <a:pt x="328168" y="1117600"/>
                  </a:moveTo>
                  <a:cubicBezTo>
                    <a:pt x="375641" y="1117651"/>
                    <a:pt x="416763" y="1084809"/>
                    <a:pt x="427330" y="1038530"/>
                  </a:cubicBezTo>
                  <a:cubicBezTo>
                    <a:pt x="447573" y="949478"/>
                    <a:pt x="482892" y="864502"/>
                    <a:pt x="531660" y="787311"/>
                  </a:cubicBezTo>
                  <a:cubicBezTo>
                    <a:pt x="557009" y="747116"/>
                    <a:pt x="551155" y="694779"/>
                    <a:pt x="517525" y="661200"/>
                  </a:cubicBezTo>
                  <a:lnTo>
                    <a:pt x="428968" y="572592"/>
                  </a:lnTo>
                  <a:lnTo>
                    <a:pt x="572643" y="428930"/>
                  </a:lnTo>
                  <a:lnTo>
                    <a:pt x="661200" y="517525"/>
                  </a:lnTo>
                  <a:cubicBezTo>
                    <a:pt x="694779" y="551117"/>
                    <a:pt x="747116" y="557022"/>
                    <a:pt x="787298" y="531673"/>
                  </a:cubicBezTo>
                  <a:cubicBezTo>
                    <a:pt x="864489" y="482854"/>
                    <a:pt x="949477" y="447586"/>
                    <a:pt x="1038568" y="427342"/>
                  </a:cubicBezTo>
                  <a:cubicBezTo>
                    <a:pt x="1084809" y="416776"/>
                    <a:pt x="1117651" y="375603"/>
                    <a:pt x="1117600" y="328168"/>
                  </a:cubicBezTo>
                  <a:lnTo>
                    <a:pt x="1117600" y="203200"/>
                  </a:lnTo>
                  <a:lnTo>
                    <a:pt x="1320800" y="203200"/>
                  </a:lnTo>
                  <a:lnTo>
                    <a:pt x="1320800" y="328168"/>
                  </a:lnTo>
                  <a:cubicBezTo>
                    <a:pt x="1320749" y="375603"/>
                    <a:pt x="1353591" y="416776"/>
                    <a:pt x="1399832" y="427342"/>
                  </a:cubicBezTo>
                  <a:cubicBezTo>
                    <a:pt x="1488923" y="447586"/>
                    <a:pt x="1573860" y="482854"/>
                    <a:pt x="1651102" y="531673"/>
                  </a:cubicBezTo>
                  <a:cubicBezTo>
                    <a:pt x="1691284" y="557022"/>
                    <a:pt x="1743621" y="551117"/>
                    <a:pt x="1777213" y="517525"/>
                  </a:cubicBezTo>
                  <a:lnTo>
                    <a:pt x="1865757" y="428930"/>
                  </a:lnTo>
                  <a:lnTo>
                    <a:pt x="2009432" y="572592"/>
                  </a:lnTo>
                  <a:lnTo>
                    <a:pt x="1920824" y="661200"/>
                  </a:lnTo>
                  <a:cubicBezTo>
                    <a:pt x="1887284" y="694728"/>
                    <a:pt x="1881441" y="747027"/>
                    <a:pt x="1906740" y="787210"/>
                  </a:cubicBezTo>
                  <a:cubicBezTo>
                    <a:pt x="1955508" y="864400"/>
                    <a:pt x="1990776" y="949376"/>
                    <a:pt x="2011070" y="1038428"/>
                  </a:cubicBezTo>
                  <a:cubicBezTo>
                    <a:pt x="2021535" y="1084720"/>
                    <a:pt x="2062658" y="1117549"/>
                    <a:pt x="2110131" y="1117600"/>
                  </a:cubicBezTo>
                  <a:lnTo>
                    <a:pt x="2235200" y="1117600"/>
                  </a:lnTo>
                  <a:lnTo>
                    <a:pt x="2235200" y="1320800"/>
                  </a:lnTo>
                  <a:lnTo>
                    <a:pt x="2110131" y="1320800"/>
                  </a:lnTo>
                  <a:cubicBezTo>
                    <a:pt x="2062658" y="1320800"/>
                    <a:pt x="2021535" y="1353642"/>
                    <a:pt x="2011070" y="1399934"/>
                  </a:cubicBezTo>
                  <a:cubicBezTo>
                    <a:pt x="1990776" y="1488986"/>
                    <a:pt x="1955508" y="1573962"/>
                    <a:pt x="1906740" y="1651203"/>
                  </a:cubicBezTo>
                  <a:cubicBezTo>
                    <a:pt x="1881441" y="1691335"/>
                    <a:pt x="1887284" y="1743621"/>
                    <a:pt x="1920824" y="1777162"/>
                  </a:cubicBezTo>
                  <a:lnTo>
                    <a:pt x="2009432" y="1865770"/>
                  </a:lnTo>
                  <a:lnTo>
                    <a:pt x="1865757" y="2009432"/>
                  </a:lnTo>
                  <a:lnTo>
                    <a:pt x="1777213" y="1920824"/>
                  </a:lnTo>
                  <a:cubicBezTo>
                    <a:pt x="1743621" y="1887246"/>
                    <a:pt x="1691284" y="1881391"/>
                    <a:pt x="1651102" y="1906689"/>
                  </a:cubicBezTo>
                  <a:cubicBezTo>
                    <a:pt x="1573860" y="1955508"/>
                    <a:pt x="1488923" y="1990776"/>
                    <a:pt x="1399832" y="2011071"/>
                  </a:cubicBezTo>
                  <a:cubicBezTo>
                    <a:pt x="1353591" y="2021586"/>
                    <a:pt x="1320749" y="2062760"/>
                    <a:pt x="1320800" y="2110245"/>
                  </a:cubicBezTo>
                  <a:lnTo>
                    <a:pt x="1320800" y="2235200"/>
                  </a:lnTo>
                  <a:lnTo>
                    <a:pt x="1117600" y="2235200"/>
                  </a:lnTo>
                  <a:lnTo>
                    <a:pt x="1117600" y="2110245"/>
                  </a:lnTo>
                  <a:cubicBezTo>
                    <a:pt x="1117651" y="2062760"/>
                    <a:pt x="1084809" y="2021586"/>
                    <a:pt x="1038568" y="2011071"/>
                  </a:cubicBezTo>
                  <a:cubicBezTo>
                    <a:pt x="949477" y="1990776"/>
                    <a:pt x="864489" y="1955508"/>
                    <a:pt x="787298" y="1906689"/>
                  </a:cubicBezTo>
                  <a:cubicBezTo>
                    <a:pt x="747116" y="1881391"/>
                    <a:pt x="694779" y="1887246"/>
                    <a:pt x="661200" y="1920824"/>
                  </a:cubicBezTo>
                  <a:lnTo>
                    <a:pt x="572643" y="2009432"/>
                  </a:lnTo>
                  <a:lnTo>
                    <a:pt x="428968" y="1865770"/>
                  </a:lnTo>
                  <a:lnTo>
                    <a:pt x="517525" y="1777162"/>
                  </a:lnTo>
                  <a:cubicBezTo>
                    <a:pt x="551155" y="1743621"/>
                    <a:pt x="557009" y="1691234"/>
                    <a:pt x="531660" y="1651102"/>
                  </a:cubicBezTo>
                  <a:cubicBezTo>
                    <a:pt x="482892" y="1573860"/>
                    <a:pt x="447573" y="1488885"/>
                    <a:pt x="427330" y="1399832"/>
                  </a:cubicBezTo>
                  <a:cubicBezTo>
                    <a:pt x="416763" y="1353541"/>
                    <a:pt x="375641" y="1320749"/>
                    <a:pt x="328168" y="1320800"/>
                  </a:cubicBezTo>
                  <a:lnTo>
                    <a:pt x="203200" y="1320800"/>
                  </a:lnTo>
                  <a:lnTo>
                    <a:pt x="203200" y="1117600"/>
                  </a:ln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8" name="Graphic 63">
            <a:extLst>
              <a:ext uri="{FF2B5EF4-FFF2-40B4-BE49-F238E27FC236}">
                <a16:creationId xmlns:a16="http://schemas.microsoft.com/office/drawing/2014/main" id="{C64DFE08-37CD-5249-8F5B-D6C82B2A9DB6}"/>
              </a:ext>
            </a:extLst>
          </p:cNvPr>
          <p:cNvGrpSpPr/>
          <p:nvPr/>
        </p:nvGrpSpPr>
        <p:grpSpPr>
          <a:xfrm>
            <a:off x="2591476" y="3709706"/>
            <a:ext cx="395756" cy="423050"/>
            <a:chOff x="2362200" y="1066800"/>
            <a:chExt cx="4419600" cy="4724400"/>
          </a:xfrm>
          <a:solidFill>
            <a:schemeClr val="bg1"/>
          </a:solidFill>
        </p:grpSpPr>
        <p:sp>
          <p:nvSpPr>
            <p:cNvPr id="316" name="Freeform: Shape 65">
              <a:extLst>
                <a:ext uri="{FF2B5EF4-FFF2-40B4-BE49-F238E27FC236}">
                  <a16:creationId xmlns:a16="http://schemas.microsoft.com/office/drawing/2014/main" id="{F970863A-A173-B44F-B5BB-AF38976664FE}"/>
                </a:ext>
              </a:extLst>
            </p:cNvPr>
            <p:cNvSpPr/>
            <p:nvPr/>
          </p:nvSpPr>
          <p:spPr>
            <a:xfrm>
              <a:off x="4191000" y="1066800"/>
              <a:ext cx="762000" cy="1676400"/>
            </a:xfrm>
            <a:custGeom>
              <a:avLst/>
              <a:gdLst>
                <a:gd name="connsiteX0" fmla="*/ 304800 w 762000"/>
                <a:gd name="connsiteY0" fmla="*/ 1516837 h 1676400"/>
                <a:gd name="connsiteX1" fmla="*/ 304800 w 762000"/>
                <a:gd name="connsiteY1" fmla="*/ 1676400 h 1676400"/>
                <a:gd name="connsiteX2" fmla="*/ 457200 w 762000"/>
                <a:gd name="connsiteY2" fmla="*/ 1676400 h 1676400"/>
                <a:gd name="connsiteX3" fmla="*/ 457200 w 762000"/>
                <a:gd name="connsiteY3" fmla="*/ 1516837 h 1676400"/>
                <a:gd name="connsiteX4" fmla="*/ 762000 w 762000"/>
                <a:gd name="connsiteY4" fmla="*/ 1148258 h 1676400"/>
                <a:gd name="connsiteX5" fmla="*/ 477469 w 762000"/>
                <a:gd name="connsiteY5" fmla="*/ 783793 h 1676400"/>
                <a:gd name="connsiteX6" fmla="*/ 321564 w 762000"/>
                <a:gd name="connsiteY6" fmla="*/ 744779 h 1676400"/>
                <a:gd name="connsiteX7" fmla="*/ 152400 w 762000"/>
                <a:gd name="connsiteY7" fmla="*/ 528142 h 1676400"/>
                <a:gd name="connsiteX8" fmla="*/ 375742 w 762000"/>
                <a:gd name="connsiteY8" fmla="*/ 304800 h 1676400"/>
                <a:gd name="connsiteX9" fmla="*/ 386334 w 762000"/>
                <a:gd name="connsiteY9" fmla="*/ 304800 h 1676400"/>
                <a:gd name="connsiteX10" fmla="*/ 609600 w 762000"/>
                <a:gd name="connsiteY10" fmla="*/ 528142 h 1676400"/>
                <a:gd name="connsiteX11" fmla="*/ 609600 w 762000"/>
                <a:gd name="connsiteY11" fmla="*/ 609600 h 1676400"/>
                <a:gd name="connsiteX12" fmla="*/ 762000 w 762000"/>
                <a:gd name="connsiteY12" fmla="*/ 609600 h 1676400"/>
                <a:gd name="connsiteX13" fmla="*/ 762000 w 762000"/>
                <a:gd name="connsiteY13" fmla="*/ 528142 h 1676400"/>
                <a:gd name="connsiteX14" fmla="*/ 457200 w 762000"/>
                <a:gd name="connsiteY14" fmla="*/ 159563 h 1676400"/>
                <a:gd name="connsiteX15" fmla="*/ 457200 w 762000"/>
                <a:gd name="connsiteY15" fmla="*/ 0 h 1676400"/>
                <a:gd name="connsiteX16" fmla="*/ 304800 w 762000"/>
                <a:gd name="connsiteY16" fmla="*/ 0 h 1676400"/>
                <a:gd name="connsiteX17" fmla="*/ 304800 w 762000"/>
                <a:gd name="connsiteY17" fmla="*/ 159563 h 1676400"/>
                <a:gd name="connsiteX18" fmla="*/ 0 w 762000"/>
                <a:gd name="connsiteY18" fmla="*/ 528142 h 1676400"/>
                <a:gd name="connsiteX19" fmla="*/ 284531 w 762000"/>
                <a:gd name="connsiteY19" fmla="*/ 892607 h 1676400"/>
                <a:gd name="connsiteX20" fmla="*/ 440436 w 762000"/>
                <a:gd name="connsiteY20" fmla="*/ 931621 h 1676400"/>
                <a:gd name="connsiteX21" fmla="*/ 609600 w 762000"/>
                <a:gd name="connsiteY21" fmla="*/ 1148334 h 1676400"/>
                <a:gd name="connsiteX22" fmla="*/ 386258 w 762000"/>
                <a:gd name="connsiteY22" fmla="*/ 1371600 h 1676400"/>
                <a:gd name="connsiteX23" fmla="*/ 375666 w 762000"/>
                <a:gd name="connsiteY23" fmla="*/ 1371600 h 1676400"/>
                <a:gd name="connsiteX24" fmla="*/ 152400 w 762000"/>
                <a:gd name="connsiteY24" fmla="*/ 1148258 h 1676400"/>
                <a:gd name="connsiteX25" fmla="*/ 152400 w 762000"/>
                <a:gd name="connsiteY25" fmla="*/ 990600 h 1676400"/>
                <a:gd name="connsiteX26" fmla="*/ 0 w 762000"/>
                <a:gd name="connsiteY26" fmla="*/ 990600 h 1676400"/>
                <a:gd name="connsiteX27" fmla="*/ 0 w 762000"/>
                <a:gd name="connsiteY27" fmla="*/ 1148258 h 1676400"/>
                <a:gd name="connsiteX28" fmla="*/ 304800 w 762000"/>
                <a:gd name="connsiteY28" fmla="*/ 1516837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1676400">
                  <a:moveTo>
                    <a:pt x="304800" y="1516837"/>
                  </a:moveTo>
                  <a:lnTo>
                    <a:pt x="304800" y="1676400"/>
                  </a:lnTo>
                  <a:lnTo>
                    <a:pt x="457200" y="1676400"/>
                  </a:lnTo>
                  <a:lnTo>
                    <a:pt x="457200" y="1516837"/>
                  </a:lnTo>
                  <a:cubicBezTo>
                    <a:pt x="630555" y="1483538"/>
                    <a:pt x="762000" y="1331214"/>
                    <a:pt x="762000" y="1148258"/>
                  </a:cubicBezTo>
                  <a:cubicBezTo>
                    <a:pt x="762000" y="975512"/>
                    <a:pt x="644957" y="825703"/>
                    <a:pt x="477469" y="783793"/>
                  </a:cubicBezTo>
                  <a:lnTo>
                    <a:pt x="321564" y="744779"/>
                  </a:lnTo>
                  <a:cubicBezTo>
                    <a:pt x="221971" y="719861"/>
                    <a:pt x="152400" y="630784"/>
                    <a:pt x="152400" y="528142"/>
                  </a:cubicBezTo>
                  <a:cubicBezTo>
                    <a:pt x="152400" y="404927"/>
                    <a:pt x="252527" y="304800"/>
                    <a:pt x="375742" y="304800"/>
                  </a:cubicBezTo>
                  <a:lnTo>
                    <a:pt x="386334" y="304800"/>
                  </a:lnTo>
                  <a:cubicBezTo>
                    <a:pt x="509473" y="304800"/>
                    <a:pt x="609600" y="404927"/>
                    <a:pt x="609600" y="528142"/>
                  </a:cubicBezTo>
                  <a:lnTo>
                    <a:pt x="609600" y="609600"/>
                  </a:lnTo>
                  <a:lnTo>
                    <a:pt x="762000" y="609600"/>
                  </a:lnTo>
                  <a:lnTo>
                    <a:pt x="762000" y="528142"/>
                  </a:lnTo>
                  <a:cubicBezTo>
                    <a:pt x="762000" y="345262"/>
                    <a:pt x="630555" y="192938"/>
                    <a:pt x="457200" y="159563"/>
                  </a:cubicBezTo>
                  <a:lnTo>
                    <a:pt x="457200" y="0"/>
                  </a:lnTo>
                  <a:lnTo>
                    <a:pt x="304800" y="0"/>
                  </a:lnTo>
                  <a:lnTo>
                    <a:pt x="304800" y="159563"/>
                  </a:lnTo>
                  <a:cubicBezTo>
                    <a:pt x="131445" y="192862"/>
                    <a:pt x="0" y="345186"/>
                    <a:pt x="0" y="528142"/>
                  </a:cubicBezTo>
                  <a:cubicBezTo>
                    <a:pt x="0" y="700888"/>
                    <a:pt x="117043" y="850697"/>
                    <a:pt x="284531" y="892607"/>
                  </a:cubicBezTo>
                  <a:lnTo>
                    <a:pt x="440436" y="931621"/>
                  </a:lnTo>
                  <a:cubicBezTo>
                    <a:pt x="540030" y="956539"/>
                    <a:pt x="609600" y="1045616"/>
                    <a:pt x="609600" y="1148334"/>
                  </a:cubicBezTo>
                  <a:cubicBezTo>
                    <a:pt x="609600" y="1271473"/>
                    <a:pt x="509473" y="1371600"/>
                    <a:pt x="386258" y="1371600"/>
                  </a:cubicBezTo>
                  <a:lnTo>
                    <a:pt x="375666" y="1371600"/>
                  </a:lnTo>
                  <a:cubicBezTo>
                    <a:pt x="252527" y="1371600"/>
                    <a:pt x="152400" y="1271473"/>
                    <a:pt x="152400" y="1148258"/>
                  </a:cubicBezTo>
                  <a:lnTo>
                    <a:pt x="152400" y="990600"/>
                  </a:lnTo>
                  <a:lnTo>
                    <a:pt x="0" y="990600"/>
                  </a:lnTo>
                  <a:lnTo>
                    <a:pt x="0" y="1148258"/>
                  </a:lnTo>
                  <a:cubicBezTo>
                    <a:pt x="0" y="1331138"/>
                    <a:pt x="131445" y="1483538"/>
                    <a:pt x="304800" y="1516837"/>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 name="Freeform: Shape 66">
              <a:extLst>
                <a:ext uri="{FF2B5EF4-FFF2-40B4-BE49-F238E27FC236}">
                  <a16:creationId xmlns:a16="http://schemas.microsoft.com/office/drawing/2014/main" id="{20181AC7-19E1-0C41-968C-4E23E916DD5E}"/>
                </a:ext>
              </a:extLst>
            </p:cNvPr>
            <p:cNvSpPr/>
            <p:nvPr/>
          </p:nvSpPr>
          <p:spPr>
            <a:xfrm>
              <a:off x="2362200" y="1447800"/>
              <a:ext cx="4419600" cy="4343400"/>
            </a:xfrm>
            <a:custGeom>
              <a:avLst/>
              <a:gdLst>
                <a:gd name="connsiteX0" fmla="*/ 2895600 w 4419600"/>
                <a:gd name="connsiteY0" fmla="*/ 490042 h 4343400"/>
                <a:gd name="connsiteX1" fmla="*/ 2895600 w 4419600"/>
                <a:gd name="connsiteY1" fmla="*/ 152400 h 4343400"/>
                <a:gd name="connsiteX2" fmla="*/ 3200400 w 4419600"/>
                <a:gd name="connsiteY2" fmla="*/ 152400 h 4343400"/>
                <a:gd name="connsiteX3" fmla="*/ 3200400 w 4419600"/>
                <a:gd name="connsiteY3" fmla="*/ 0 h 4343400"/>
                <a:gd name="connsiteX4" fmla="*/ 2743200 w 4419600"/>
                <a:gd name="connsiteY4" fmla="*/ 0 h 4343400"/>
                <a:gd name="connsiteX5" fmla="*/ 2743200 w 4419600"/>
                <a:gd name="connsiteY5" fmla="*/ 602894 h 4343400"/>
                <a:gd name="connsiteX6" fmla="*/ 2797683 w 4419600"/>
                <a:gd name="connsiteY6" fmla="*/ 619049 h 4343400"/>
                <a:gd name="connsiteX7" fmla="*/ 4267200 w 4419600"/>
                <a:gd name="connsiteY7" fmla="*/ 2590800 h 4343400"/>
                <a:gd name="connsiteX8" fmla="*/ 3502152 w 4419600"/>
                <a:gd name="connsiteY8" fmla="*/ 4191000 h 4343400"/>
                <a:gd name="connsiteX9" fmla="*/ 3147441 w 4419600"/>
                <a:gd name="connsiteY9" fmla="*/ 4191000 h 4343400"/>
                <a:gd name="connsiteX10" fmla="*/ 3505200 w 4419600"/>
                <a:gd name="connsiteY10" fmla="*/ 3505200 h 4343400"/>
                <a:gd name="connsiteX11" fmla="*/ 3344494 w 4419600"/>
                <a:gd name="connsiteY11" fmla="*/ 3013634 h 4343400"/>
                <a:gd name="connsiteX12" fmla="*/ 3657600 w 4419600"/>
                <a:gd name="connsiteY12" fmla="*/ 2362200 h 4343400"/>
                <a:gd name="connsiteX13" fmla="*/ 2819400 w 4419600"/>
                <a:gd name="connsiteY13" fmla="*/ 1524000 h 4343400"/>
                <a:gd name="connsiteX14" fmla="*/ 1986229 w 4419600"/>
                <a:gd name="connsiteY14" fmla="*/ 2272284 h 4343400"/>
                <a:gd name="connsiteX15" fmla="*/ 1524000 w 4419600"/>
                <a:gd name="connsiteY15" fmla="*/ 2133600 h 4343400"/>
                <a:gd name="connsiteX16" fmla="*/ 685800 w 4419600"/>
                <a:gd name="connsiteY16" fmla="*/ 2971800 h 4343400"/>
                <a:gd name="connsiteX17" fmla="*/ 1524000 w 4419600"/>
                <a:gd name="connsiteY17" fmla="*/ 3810000 h 4343400"/>
                <a:gd name="connsiteX18" fmla="*/ 1862252 w 4419600"/>
                <a:gd name="connsiteY18" fmla="*/ 3737382 h 4343400"/>
                <a:gd name="connsiteX19" fmla="*/ 2186635 w 4419600"/>
                <a:gd name="connsiteY19" fmla="*/ 4191000 h 4343400"/>
                <a:gd name="connsiteX20" fmla="*/ 917448 w 4419600"/>
                <a:gd name="connsiteY20" fmla="*/ 4191000 h 4343400"/>
                <a:gd name="connsiteX21" fmla="*/ 152400 w 4419600"/>
                <a:gd name="connsiteY21" fmla="*/ 2590800 h 4343400"/>
                <a:gd name="connsiteX22" fmla="*/ 1621917 w 4419600"/>
                <a:gd name="connsiteY22" fmla="*/ 619049 h 4343400"/>
                <a:gd name="connsiteX23" fmla="*/ 1676400 w 4419600"/>
                <a:gd name="connsiteY23" fmla="*/ 602894 h 4343400"/>
                <a:gd name="connsiteX24" fmla="*/ 1676400 w 4419600"/>
                <a:gd name="connsiteY24" fmla="*/ 0 h 4343400"/>
                <a:gd name="connsiteX25" fmla="*/ 1219200 w 4419600"/>
                <a:gd name="connsiteY25" fmla="*/ 0 h 4343400"/>
                <a:gd name="connsiteX26" fmla="*/ 1219200 w 4419600"/>
                <a:gd name="connsiteY26" fmla="*/ 152400 h 4343400"/>
                <a:gd name="connsiteX27" fmla="*/ 1524000 w 4419600"/>
                <a:gd name="connsiteY27" fmla="*/ 152400 h 4343400"/>
                <a:gd name="connsiteX28" fmla="*/ 1524000 w 4419600"/>
                <a:gd name="connsiteY28" fmla="*/ 490042 h 4343400"/>
                <a:gd name="connsiteX29" fmla="*/ 0 w 4419600"/>
                <a:gd name="connsiteY29" fmla="*/ 2590800 h 4343400"/>
                <a:gd name="connsiteX30" fmla="*/ 843610 w 4419600"/>
                <a:gd name="connsiteY30" fmla="*/ 4327017 h 4343400"/>
                <a:gd name="connsiteX31" fmla="*/ 864413 w 4419600"/>
                <a:gd name="connsiteY31" fmla="*/ 4343400 h 4343400"/>
                <a:gd name="connsiteX32" fmla="*/ 3555264 w 4419600"/>
                <a:gd name="connsiteY32" fmla="*/ 4343400 h 4343400"/>
                <a:gd name="connsiteX33" fmla="*/ 3575990 w 4419600"/>
                <a:gd name="connsiteY33" fmla="*/ 4327017 h 4343400"/>
                <a:gd name="connsiteX34" fmla="*/ 4419600 w 4419600"/>
                <a:gd name="connsiteY34" fmla="*/ 2590800 h 4343400"/>
                <a:gd name="connsiteX35" fmla="*/ 2895600 w 4419600"/>
                <a:gd name="connsiteY35" fmla="*/ 490042 h 4343400"/>
                <a:gd name="connsiteX36" fmla="*/ 2819400 w 4419600"/>
                <a:gd name="connsiteY36" fmla="*/ 1676400 h 4343400"/>
                <a:gd name="connsiteX37" fmla="*/ 3505200 w 4419600"/>
                <a:gd name="connsiteY37" fmla="*/ 2362200 h 4343400"/>
                <a:gd name="connsiteX38" fmla="*/ 3244063 w 4419600"/>
                <a:gd name="connsiteY38" fmla="*/ 2898801 h 4343400"/>
                <a:gd name="connsiteX39" fmla="*/ 2938882 w 4419600"/>
                <a:gd name="connsiteY39" fmla="*/ 2713177 h 4343400"/>
                <a:gd name="connsiteX40" fmla="*/ 3048000 w 4419600"/>
                <a:gd name="connsiteY40" fmla="*/ 2525725 h 4343400"/>
                <a:gd name="connsiteX41" fmla="*/ 2927757 w 4419600"/>
                <a:gd name="connsiteY41" fmla="*/ 2331187 h 4343400"/>
                <a:gd name="connsiteX42" fmla="*/ 2779243 w 4419600"/>
                <a:gd name="connsiteY42" fmla="*/ 2256892 h 4343400"/>
                <a:gd name="connsiteX43" fmla="*/ 2743200 w 4419600"/>
                <a:gd name="connsiteY43" fmla="*/ 2198675 h 4343400"/>
                <a:gd name="connsiteX44" fmla="*/ 2808275 w 4419600"/>
                <a:gd name="connsiteY44" fmla="*/ 2133600 h 4343400"/>
                <a:gd name="connsiteX45" fmla="*/ 2830449 w 4419600"/>
                <a:gd name="connsiteY45" fmla="*/ 2133600 h 4343400"/>
                <a:gd name="connsiteX46" fmla="*/ 2895600 w 4419600"/>
                <a:gd name="connsiteY46" fmla="*/ 2198675 h 4343400"/>
                <a:gd name="connsiteX47" fmla="*/ 2895600 w 4419600"/>
                <a:gd name="connsiteY47" fmla="*/ 2209800 h 4343400"/>
                <a:gd name="connsiteX48" fmla="*/ 3048000 w 4419600"/>
                <a:gd name="connsiteY48" fmla="*/ 2209800 h 4343400"/>
                <a:gd name="connsiteX49" fmla="*/ 3048000 w 4419600"/>
                <a:gd name="connsiteY49" fmla="*/ 2198675 h 4343400"/>
                <a:gd name="connsiteX50" fmla="*/ 2895600 w 4419600"/>
                <a:gd name="connsiteY50" fmla="*/ 1992249 h 4343400"/>
                <a:gd name="connsiteX51" fmla="*/ 2895600 w 4419600"/>
                <a:gd name="connsiteY51" fmla="*/ 1828800 h 4343400"/>
                <a:gd name="connsiteX52" fmla="*/ 2743200 w 4419600"/>
                <a:gd name="connsiteY52" fmla="*/ 1828800 h 4343400"/>
                <a:gd name="connsiteX53" fmla="*/ 2743200 w 4419600"/>
                <a:gd name="connsiteY53" fmla="*/ 1992249 h 4343400"/>
                <a:gd name="connsiteX54" fmla="*/ 2590800 w 4419600"/>
                <a:gd name="connsiteY54" fmla="*/ 2198675 h 4343400"/>
                <a:gd name="connsiteX55" fmla="*/ 2711044 w 4419600"/>
                <a:gd name="connsiteY55" fmla="*/ 2393214 h 4343400"/>
                <a:gd name="connsiteX56" fmla="*/ 2859558 w 4419600"/>
                <a:gd name="connsiteY56" fmla="*/ 2467509 h 4343400"/>
                <a:gd name="connsiteX57" fmla="*/ 2895600 w 4419600"/>
                <a:gd name="connsiteY57" fmla="*/ 2525725 h 4343400"/>
                <a:gd name="connsiteX58" fmla="*/ 2830525 w 4419600"/>
                <a:gd name="connsiteY58" fmla="*/ 2590800 h 4343400"/>
                <a:gd name="connsiteX59" fmla="*/ 2808351 w 4419600"/>
                <a:gd name="connsiteY59" fmla="*/ 2590800 h 4343400"/>
                <a:gd name="connsiteX60" fmla="*/ 2743200 w 4419600"/>
                <a:gd name="connsiteY60" fmla="*/ 2525725 h 4343400"/>
                <a:gd name="connsiteX61" fmla="*/ 2743200 w 4419600"/>
                <a:gd name="connsiteY61" fmla="*/ 2514600 h 4343400"/>
                <a:gd name="connsiteX62" fmla="*/ 2590800 w 4419600"/>
                <a:gd name="connsiteY62" fmla="*/ 2514600 h 4343400"/>
                <a:gd name="connsiteX63" fmla="*/ 2590800 w 4419600"/>
                <a:gd name="connsiteY63" fmla="*/ 2525725 h 4343400"/>
                <a:gd name="connsiteX64" fmla="*/ 2645207 w 4419600"/>
                <a:gd name="connsiteY64" fmla="*/ 2668143 h 4343400"/>
                <a:gd name="connsiteX65" fmla="*/ 2327910 w 4419600"/>
                <a:gd name="connsiteY65" fmla="*/ 2739314 h 4343400"/>
                <a:gd name="connsiteX66" fmla="*/ 2135276 w 4419600"/>
                <a:gd name="connsiteY66" fmla="*/ 2397938 h 4343400"/>
                <a:gd name="connsiteX67" fmla="*/ 2133600 w 4419600"/>
                <a:gd name="connsiteY67" fmla="*/ 2362200 h 4343400"/>
                <a:gd name="connsiteX68" fmla="*/ 2819400 w 4419600"/>
                <a:gd name="connsiteY68" fmla="*/ 1676400 h 4343400"/>
                <a:gd name="connsiteX69" fmla="*/ 1524000 w 4419600"/>
                <a:gd name="connsiteY69" fmla="*/ 3657600 h 4343400"/>
                <a:gd name="connsiteX70" fmla="*/ 838200 w 4419600"/>
                <a:gd name="connsiteY70" fmla="*/ 2971800 h 4343400"/>
                <a:gd name="connsiteX71" fmla="*/ 1524000 w 4419600"/>
                <a:gd name="connsiteY71" fmla="*/ 2286000 h 4343400"/>
                <a:gd name="connsiteX72" fmla="*/ 2190750 w 4419600"/>
                <a:gd name="connsiteY72" fmla="*/ 2816276 h 4343400"/>
                <a:gd name="connsiteX73" fmla="*/ 1828800 w 4419600"/>
                <a:gd name="connsiteY73" fmla="*/ 3505200 h 4343400"/>
                <a:gd name="connsiteX74" fmla="*/ 1832686 w 4419600"/>
                <a:gd name="connsiteY74" fmla="*/ 3581705 h 4343400"/>
                <a:gd name="connsiteX75" fmla="*/ 1524000 w 4419600"/>
                <a:gd name="connsiteY75" fmla="*/ 3657600 h 4343400"/>
                <a:gd name="connsiteX76" fmla="*/ 1981200 w 4419600"/>
                <a:gd name="connsiteY76" fmla="*/ 3505200 h 4343400"/>
                <a:gd name="connsiteX77" fmla="*/ 2667000 w 4419600"/>
                <a:gd name="connsiteY77" fmla="*/ 2819400 h 4343400"/>
                <a:gd name="connsiteX78" fmla="*/ 3352800 w 4419600"/>
                <a:gd name="connsiteY78" fmla="*/ 3505200 h 4343400"/>
                <a:gd name="connsiteX79" fmla="*/ 2667000 w 4419600"/>
                <a:gd name="connsiteY79" fmla="*/ 4191000 h 4343400"/>
                <a:gd name="connsiteX80" fmla="*/ 1981200 w 4419600"/>
                <a:gd name="connsiteY80" fmla="*/ 350520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419600" h="4343400">
                  <a:moveTo>
                    <a:pt x="2895600" y="490042"/>
                  </a:moveTo>
                  <a:lnTo>
                    <a:pt x="2895600" y="152400"/>
                  </a:lnTo>
                  <a:lnTo>
                    <a:pt x="3200400" y="152400"/>
                  </a:lnTo>
                  <a:lnTo>
                    <a:pt x="3200400" y="0"/>
                  </a:lnTo>
                  <a:lnTo>
                    <a:pt x="2743200" y="0"/>
                  </a:lnTo>
                  <a:lnTo>
                    <a:pt x="2743200" y="602894"/>
                  </a:lnTo>
                  <a:lnTo>
                    <a:pt x="2797683" y="619049"/>
                  </a:lnTo>
                  <a:cubicBezTo>
                    <a:pt x="3662858" y="876757"/>
                    <a:pt x="4267200" y="1687525"/>
                    <a:pt x="4267200" y="2590800"/>
                  </a:cubicBezTo>
                  <a:cubicBezTo>
                    <a:pt x="4267200" y="3216021"/>
                    <a:pt x="3988765" y="3797732"/>
                    <a:pt x="3502152" y="4191000"/>
                  </a:cubicBezTo>
                  <a:lnTo>
                    <a:pt x="3147441" y="4191000"/>
                  </a:lnTo>
                  <a:cubicBezTo>
                    <a:pt x="3363392" y="4039210"/>
                    <a:pt x="3505200" y="3788664"/>
                    <a:pt x="3505200" y="3505200"/>
                  </a:cubicBezTo>
                  <a:cubicBezTo>
                    <a:pt x="3505200" y="3321482"/>
                    <a:pt x="3445078" y="3151937"/>
                    <a:pt x="3344494" y="3013634"/>
                  </a:cubicBezTo>
                  <a:cubicBezTo>
                    <a:pt x="3541395" y="2855062"/>
                    <a:pt x="3657600" y="2617699"/>
                    <a:pt x="3657600" y="2362200"/>
                  </a:cubicBezTo>
                  <a:cubicBezTo>
                    <a:pt x="3657600" y="1900047"/>
                    <a:pt x="3281553" y="1524000"/>
                    <a:pt x="2819400" y="1524000"/>
                  </a:cubicBezTo>
                  <a:cubicBezTo>
                    <a:pt x="2387575" y="1524000"/>
                    <a:pt x="2031263" y="1852270"/>
                    <a:pt x="1986229" y="2272284"/>
                  </a:cubicBezTo>
                  <a:cubicBezTo>
                    <a:pt x="1853337" y="2184502"/>
                    <a:pt x="1694536" y="2133600"/>
                    <a:pt x="1524000" y="2133600"/>
                  </a:cubicBezTo>
                  <a:cubicBezTo>
                    <a:pt x="1061847" y="2133600"/>
                    <a:pt x="685800" y="2509647"/>
                    <a:pt x="685800" y="2971800"/>
                  </a:cubicBezTo>
                  <a:cubicBezTo>
                    <a:pt x="685800" y="3433953"/>
                    <a:pt x="1061847" y="3810000"/>
                    <a:pt x="1524000" y="3810000"/>
                  </a:cubicBezTo>
                  <a:cubicBezTo>
                    <a:pt x="1640586" y="3810000"/>
                    <a:pt x="1755648" y="3784778"/>
                    <a:pt x="1862252" y="3737382"/>
                  </a:cubicBezTo>
                  <a:cubicBezTo>
                    <a:pt x="1915973" y="3923157"/>
                    <a:pt x="2032025" y="4082339"/>
                    <a:pt x="2186635" y="4191000"/>
                  </a:cubicBezTo>
                  <a:lnTo>
                    <a:pt x="917448" y="4191000"/>
                  </a:lnTo>
                  <a:cubicBezTo>
                    <a:pt x="430835" y="3797732"/>
                    <a:pt x="152400" y="3216021"/>
                    <a:pt x="152400" y="2590800"/>
                  </a:cubicBezTo>
                  <a:cubicBezTo>
                    <a:pt x="152400" y="1687525"/>
                    <a:pt x="756742" y="876757"/>
                    <a:pt x="1621917" y="619049"/>
                  </a:cubicBezTo>
                  <a:lnTo>
                    <a:pt x="1676400" y="602894"/>
                  </a:lnTo>
                  <a:lnTo>
                    <a:pt x="1676400" y="0"/>
                  </a:lnTo>
                  <a:lnTo>
                    <a:pt x="1219200" y="0"/>
                  </a:lnTo>
                  <a:lnTo>
                    <a:pt x="1219200" y="152400"/>
                  </a:lnTo>
                  <a:lnTo>
                    <a:pt x="1524000" y="152400"/>
                  </a:lnTo>
                  <a:lnTo>
                    <a:pt x="1524000" y="490042"/>
                  </a:lnTo>
                  <a:cubicBezTo>
                    <a:pt x="623849" y="784022"/>
                    <a:pt x="0" y="1639672"/>
                    <a:pt x="0" y="2590800"/>
                  </a:cubicBezTo>
                  <a:cubicBezTo>
                    <a:pt x="0" y="3271800"/>
                    <a:pt x="307467" y="3904564"/>
                    <a:pt x="843610" y="4327017"/>
                  </a:cubicBezTo>
                  <a:lnTo>
                    <a:pt x="864413" y="4343400"/>
                  </a:lnTo>
                  <a:lnTo>
                    <a:pt x="3555264" y="4343400"/>
                  </a:lnTo>
                  <a:lnTo>
                    <a:pt x="3575990" y="4327017"/>
                  </a:lnTo>
                  <a:cubicBezTo>
                    <a:pt x="4112133" y="3904564"/>
                    <a:pt x="4419600" y="3271800"/>
                    <a:pt x="4419600" y="2590800"/>
                  </a:cubicBezTo>
                  <a:cubicBezTo>
                    <a:pt x="4419600" y="1639672"/>
                    <a:pt x="3795751" y="784022"/>
                    <a:pt x="2895600" y="490042"/>
                  </a:cubicBezTo>
                  <a:close/>
                  <a:moveTo>
                    <a:pt x="2819400" y="1676400"/>
                  </a:moveTo>
                  <a:cubicBezTo>
                    <a:pt x="3197581" y="1676400"/>
                    <a:pt x="3505200" y="1984019"/>
                    <a:pt x="3505200" y="2362200"/>
                  </a:cubicBezTo>
                  <a:cubicBezTo>
                    <a:pt x="3505200" y="2573198"/>
                    <a:pt x="3408121" y="2769032"/>
                    <a:pt x="3244063" y="2898801"/>
                  </a:cubicBezTo>
                  <a:cubicBezTo>
                    <a:pt x="3157728" y="2816581"/>
                    <a:pt x="3054020" y="2752801"/>
                    <a:pt x="2938882" y="2713177"/>
                  </a:cubicBezTo>
                  <a:cubicBezTo>
                    <a:pt x="3003804" y="2675458"/>
                    <a:pt x="3048000" y="2605964"/>
                    <a:pt x="3048000" y="2525725"/>
                  </a:cubicBezTo>
                  <a:cubicBezTo>
                    <a:pt x="3048000" y="2442820"/>
                    <a:pt x="3001975" y="2368372"/>
                    <a:pt x="2927757" y="2331187"/>
                  </a:cubicBezTo>
                  <a:lnTo>
                    <a:pt x="2779243" y="2256892"/>
                  </a:lnTo>
                  <a:cubicBezTo>
                    <a:pt x="2756992" y="2245843"/>
                    <a:pt x="2743200" y="2223516"/>
                    <a:pt x="2743200" y="2198675"/>
                  </a:cubicBezTo>
                  <a:cubicBezTo>
                    <a:pt x="2743200" y="2162861"/>
                    <a:pt x="2772461" y="2133600"/>
                    <a:pt x="2808275" y="2133600"/>
                  </a:cubicBezTo>
                  <a:lnTo>
                    <a:pt x="2830449" y="2133600"/>
                  </a:lnTo>
                  <a:cubicBezTo>
                    <a:pt x="2866339" y="2133600"/>
                    <a:pt x="2895600" y="2162861"/>
                    <a:pt x="2895600" y="2198675"/>
                  </a:cubicBezTo>
                  <a:lnTo>
                    <a:pt x="2895600" y="2209800"/>
                  </a:lnTo>
                  <a:lnTo>
                    <a:pt x="3048000" y="2209800"/>
                  </a:lnTo>
                  <a:lnTo>
                    <a:pt x="3048000" y="2198675"/>
                  </a:lnTo>
                  <a:cubicBezTo>
                    <a:pt x="3048000" y="2101520"/>
                    <a:pt x="2983611" y="2020062"/>
                    <a:pt x="2895600" y="1992249"/>
                  </a:cubicBezTo>
                  <a:lnTo>
                    <a:pt x="2895600" y="1828800"/>
                  </a:lnTo>
                  <a:lnTo>
                    <a:pt x="2743200" y="1828800"/>
                  </a:lnTo>
                  <a:lnTo>
                    <a:pt x="2743200" y="1992249"/>
                  </a:lnTo>
                  <a:cubicBezTo>
                    <a:pt x="2655189" y="2020138"/>
                    <a:pt x="2590800" y="2101596"/>
                    <a:pt x="2590800" y="2198675"/>
                  </a:cubicBezTo>
                  <a:cubicBezTo>
                    <a:pt x="2590800" y="2281581"/>
                    <a:pt x="2636825" y="2356028"/>
                    <a:pt x="2711044" y="2393214"/>
                  </a:cubicBezTo>
                  <a:lnTo>
                    <a:pt x="2859558" y="2467509"/>
                  </a:lnTo>
                  <a:cubicBezTo>
                    <a:pt x="2881808" y="2478558"/>
                    <a:pt x="2895600" y="2500884"/>
                    <a:pt x="2895600" y="2525725"/>
                  </a:cubicBezTo>
                  <a:cubicBezTo>
                    <a:pt x="2895600" y="2561539"/>
                    <a:pt x="2866339" y="2590800"/>
                    <a:pt x="2830525" y="2590800"/>
                  </a:cubicBezTo>
                  <a:lnTo>
                    <a:pt x="2808351" y="2590800"/>
                  </a:lnTo>
                  <a:cubicBezTo>
                    <a:pt x="2772461" y="2590800"/>
                    <a:pt x="2743200" y="2561539"/>
                    <a:pt x="2743200" y="2525725"/>
                  </a:cubicBezTo>
                  <a:lnTo>
                    <a:pt x="2743200" y="2514600"/>
                  </a:lnTo>
                  <a:lnTo>
                    <a:pt x="2590800" y="2514600"/>
                  </a:lnTo>
                  <a:lnTo>
                    <a:pt x="2590800" y="2525725"/>
                  </a:lnTo>
                  <a:cubicBezTo>
                    <a:pt x="2590800" y="2580437"/>
                    <a:pt x="2611755" y="2629891"/>
                    <a:pt x="2645207" y="2668143"/>
                  </a:cubicBezTo>
                  <a:cubicBezTo>
                    <a:pt x="2532507" y="2671039"/>
                    <a:pt x="2425370" y="2696032"/>
                    <a:pt x="2327910" y="2739314"/>
                  </a:cubicBezTo>
                  <a:cubicBezTo>
                    <a:pt x="2290648" y="2608783"/>
                    <a:pt x="2223897" y="2492731"/>
                    <a:pt x="2135276" y="2397938"/>
                  </a:cubicBezTo>
                  <a:cubicBezTo>
                    <a:pt x="2134591" y="2386051"/>
                    <a:pt x="2133600" y="2374316"/>
                    <a:pt x="2133600" y="2362200"/>
                  </a:cubicBezTo>
                  <a:cubicBezTo>
                    <a:pt x="2133600" y="1984019"/>
                    <a:pt x="2441219" y="1676400"/>
                    <a:pt x="2819400" y="1676400"/>
                  </a:cubicBezTo>
                  <a:close/>
                  <a:moveTo>
                    <a:pt x="1524000" y="3657600"/>
                  </a:moveTo>
                  <a:cubicBezTo>
                    <a:pt x="1145820" y="3657600"/>
                    <a:pt x="838200" y="3349981"/>
                    <a:pt x="838200" y="2971800"/>
                  </a:cubicBezTo>
                  <a:cubicBezTo>
                    <a:pt x="838200" y="2593619"/>
                    <a:pt x="1145820" y="2286000"/>
                    <a:pt x="1524000" y="2286000"/>
                  </a:cubicBezTo>
                  <a:cubicBezTo>
                    <a:pt x="1846631" y="2286000"/>
                    <a:pt x="2119351" y="2506294"/>
                    <a:pt x="2190750" y="2816276"/>
                  </a:cubicBezTo>
                  <a:cubicBezTo>
                    <a:pt x="1972361" y="2967761"/>
                    <a:pt x="1828800" y="3219907"/>
                    <a:pt x="1828800" y="3505200"/>
                  </a:cubicBezTo>
                  <a:cubicBezTo>
                    <a:pt x="1828800" y="3531032"/>
                    <a:pt x="1830400" y="3556483"/>
                    <a:pt x="1832686" y="3581705"/>
                  </a:cubicBezTo>
                  <a:cubicBezTo>
                    <a:pt x="1736598" y="3630549"/>
                    <a:pt x="1631290" y="3657600"/>
                    <a:pt x="1524000" y="3657600"/>
                  </a:cubicBezTo>
                  <a:close/>
                  <a:moveTo>
                    <a:pt x="1981200" y="3505200"/>
                  </a:moveTo>
                  <a:cubicBezTo>
                    <a:pt x="1981200" y="3127019"/>
                    <a:pt x="2288819" y="2819400"/>
                    <a:pt x="2667000" y="2819400"/>
                  </a:cubicBezTo>
                  <a:cubicBezTo>
                    <a:pt x="3045181" y="2819400"/>
                    <a:pt x="3352800" y="3127019"/>
                    <a:pt x="3352800" y="3505200"/>
                  </a:cubicBezTo>
                  <a:cubicBezTo>
                    <a:pt x="3352800" y="3883381"/>
                    <a:pt x="3045181" y="4191000"/>
                    <a:pt x="2667000" y="4191000"/>
                  </a:cubicBezTo>
                  <a:cubicBezTo>
                    <a:pt x="2288819" y="4191000"/>
                    <a:pt x="1981200" y="3883381"/>
                    <a:pt x="1981200" y="350520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 name="Freeform: Shape 67">
              <a:extLst>
                <a:ext uri="{FF2B5EF4-FFF2-40B4-BE49-F238E27FC236}">
                  <a16:creationId xmlns:a16="http://schemas.microsoft.com/office/drawing/2014/main" id="{5C27B5DE-EA56-7848-A636-3F252D60B060}"/>
                </a:ext>
              </a:extLst>
            </p:cNvPr>
            <p:cNvSpPr/>
            <p:nvPr/>
          </p:nvSpPr>
          <p:spPr>
            <a:xfrm>
              <a:off x="2748686" y="3324072"/>
              <a:ext cx="200329" cy="210693"/>
            </a:xfrm>
            <a:custGeom>
              <a:avLst/>
              <a:gdLst>
                <a:gd name="connsiteX0" fmla="*/ 0 w 200329"/>
                <a:gd name="connsiteY0" fmla="*/ 166345 h 210693"/>
                <a:gd name="connsiteX1" fmla="*/ 145847 w 200329"/>
                <a:gd name="connsiteY1" fmla="*/ 210693 h 210693"/>
                <a:gd name="connsiteX2" fmla="*/ 200330 w 200329"/>
                <a:gd name="connsiteY2" fmla="*/ 57455 h 210693"/>
                <a:gd name="connsiteX3" fmla="*/ 59284 w 200329"/>
                <a:gd name="connsiteY3" fmla="*/ 0 h 210693"/>
                <a:gd name="connsiteX4" fmla="*/ 0 w 200329"/>
                <a:gd name="connsiteY4" fmla="*/ 166345 h 210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29" h="210693">
                  <a:moveTo>
                    <a:pt x="0" y="166345"/>
                  </a:moveTo>
                  <a:lnTo>
                    <a:pt x="145847" y="210693"/>
                  </a:lnTo>
                  <a:cubicBezTo>
                    <a:pt x="161315" y="159792"/>
                    <a:pt x="179680" y="108204"/>
                    <a:pt x="200330" y="57455"/>
                  </a:cubicBezTo>
                  <a:lnTo>
                    <a:pt x="59284" y="0"/>
                  </a:lnTo>
                  <a:cubicBezTo>
                    <a:pt x="36805" y="55016"/>
                    <a:pt x="16916" y="110947"/>
                    <a:pt x="0" y="166345"/>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 name="Freeform: Shape 68">
              <a:extLst>
                <a:ext uri="{FF2B5EF4-FFF2-40B4-BE49-F238E27FC236}">
                  <a16:creationId xmlns:a16="http://schemas.microsoft.com/office/drawing/2014/main" id="{A0C32434-1BD3-9B41-BE9B-0DCF268A89A7}"/>
                </a:ext>
              </a:extLst>
            </p:cNvPr>
            <p:cNvSpPr/>
            <p:nvPr/>
          </p:nvSpPr>
          <p:spPr>
            <a:xfrm>
              <a:off x="2881426" y="2434513"/>
              <a:ext cx="747217" cy="801014"/>
            </a:xfrm>
            <a:custGeom>
              <a:avLst/>
              <a:gdLst>
                <a:gd name="connsiteX0" fmla="*/ 747217 w 747217"/>
                <a:gd name="connsiteY0" fmla="*/ 128168 h 801014"/>
                <a:gd name="connsiteX1" fmla="*/ 664616 w 747217"/>
                <a:gd name="connsiteY1" fmla="*/ 0 h 801014"/>
                <a:gd name="connsiteX2" fmla="*/ 0 w 747217"/>
                <a:gd name="connsiteY2" fmla="*/ 730758 h 801014"/>
                <a:gd name="connsiteX3" fmla="*/ 135255 w 747217"/>
                <a:gd name="connsiteY3" fmla="*/ 801015 h 801014"/>
                <a:gd name="connsiteX4" fmla="*/ 747217 w 747217"/>
                <a:gd name="connsiteY4" fmla="*/ 128168 h 80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217" h="801014">
                  <a:moveTo>
                    <a:pt x="747217" y="128168"/>
                  </a:moveTo>
                  <a:lnTo>
                    <a:pt x="664616" y="0"/>
                  </a:lnTo>
                  <a:cubicBezTo>
                    <a:pt x="384429" y="180518"/>
                    <a:pt x="154686" y="433273"/>
                    <a:pt x="0" y="730758"/>
                  </a:cubicBezTo>
                  <a:lnTo>
                    <a:pt x="135255" y="801015"/>
                  </a:lnTo>
                  <a:cubicBezTo>
                    <a:pt x="277673" y="526999"/>
                    <a:pt x="489280" y="294361"/>
                    <a:pt x="747217" y="128168"/>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 name="Freeform: Shape 69">
              <a:extLst>
                <a:ext uri="{FF2B5EF4-FFF2-40B4-BE49-F238E27FC236}">
                  <a16:creationId xmlns:a16="http://schemas.microsoft.com/office/drawing/2014/main" id="{46640DCB-DA29-F44E-8975-BBA7163266FD}"/>
                </a:ext>
              </a:extLst>
            </p:cNvPr>
            <p:cNvSpPr/>
            <p:nvPr/>
          </p:nvSpPr>
          <p:spPr>
            <a:xfrm>
              <a:off x="5602528" y="2499741"/>
              <a:ext cx="214045" cy="214121"/>
            </a:xfrm>
            <a:custGeom>
              <a:avLst/>
              <a:gdLst>
                <a:gd name="connsiteX0" fmla="*/ 89916 w 214045"/>
                <a:gd name="connsiteY0" fmla="*/ 0 h 214121"/>
                <a:gd name="connsiteX1" fmla="*/ 0 w 214045"/>
                <a:gd name="connsiteY1" fmla="*/ 123063 h 214121"/>
                <a:gd name="connsiteX2" fmla="*/ 113995 w 214045"/>
                <a:gd name="connsiteY2" fmla="*/ 214122 h 214121"/>
                <a:gd name="connsiteX3" fmla="*/ 214046 w 214045"/>
                <a:gd name="connsiteY3" fmla="*/ 99060 h 214121"/>
                <a:gd name="connsiteX4" fmla="*/ 89916 w 214045"/>
                <a:gd name="connsiteY4" fmla="*/ 0 h 21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45" h="214121">
                  <a:moveTo>
                    <a:pt x="89916" y="0"/>
                  </a:moveTo>
                  <a:lnTo>
                    <a:pt x="0" y="123063"/>
                  </a:lnTo>
                  <a:cubicBezTo>
                    <a:pt x="38557" y="151181"/>
                    <a:pt x="76886" y="181813"/>
                    <a:pt x="113995" y="214122"/>
                  </a:cubicBezTo>
                  <a:lnTo>
                    <a:pt x="214046" y="99060"/>
                  </a:lnTo>
                  <a:cubicBezTo>
                    <a:pt x="173736" y="64084"/>
                    <a:pt x="131979" y="30709"/>
                    <a:pt x="89916" y="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 name="Freeform: Shape 70">
              <a:extLst>
                <a:ext uri="{FF2B5EF4-FFF2-40B4-BE49-F238E27FC236}">
                  <a16:creationId xmlns:a16="http://schemas.microsoft.com/office/drawing/2014/main" id="{41748BE2-514D-2449-B02E-E8449B990B31}"/>
                </a:ext>
              </a:extLst>
            </p:cNvPr>
            <p:cNvSpPr/>
            <p:nvPr/>
          </p:nvSpPr>
          <p:spPr>
            <a:xfrm>
              <a:off x="6008598" y="2952140"/>
              <a:ext cx="210311" cy="210312"/>
            </a:xfrm>
            <a:custGeom>
              <a:avLst/>
              <a:gdLst>
                <a:gd name="connsiteX0" fmla="*/ 210312 w 210311"/>
                <a:gd name="connsiteY0" fmla="*/ 133807 h 210312"/>
                <a:gd name="connsiteX1" fmla="*/ 125044 w 210311"/>
                <a:gd name="connsiteY1" fmla="*/ 0 h 210312"/>
                <a:gd name="connsiteX2" fmla="*/ 0 w 210311"/>
                <a:gd name="connsiteY2" fmla="*/ 87249 h 210312"/>
                <a:gd name="connsiteX3" fmla="*/ 78410 w 210311"/>
                <a:gd name="connsiteY3" fmla="*/ 210312 h 210312"/>
              </a:gdLst>
              <a:ahLst/>
              <a:cxnLst>
                <a:cxn ang="0">
                  <a:pos x="connsiteX0" y="connsiteY0"/>
                </a:cxn>
                <a:cxn ang="0">
                  <a:pos x="connsiteX1" y="connsiteY1"/>
                </a:cxn>
                <a:cxn ang="0">
                  <a:pos x="connsiteX2" y="connsiteY2"/>
                </a:cxn>
                <a:cxn ang="0">
                  <a:pos x="connsiteX3" y="connsiteY3"/>
                </a:cxn>
              </a:cxnLst>
              <a:rect l="l" t="t" r="r" b="b"/>
              <a:pathLst>
                <a:path w="210311" h="210312">
                  <a:moveTo>
                    <a:pt x="210312" y="133807"/>
                  </a:moveTo>
                  <a:cubicBezTo>
                    <a:pt x="183718" y="88087"/>
                    <a:pt x="155067" y="43129"/>
                    <a:pt x="125044" y="0"/>
                  </a:cubicBezTo>
                  <a:lnTo>
                    <a:pt x="0" y="87249"/>
                  </a:lnTo>
                  <a:cubicBezTo>
                    <a:pt x="27661" y="126949"/>
                    <a:pt x="54102" y="168250"/>
                    <a:pt x="78410" y="210312"/>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 name="Freeform: Shape 71">
              <a:extLst>
                <a:ext uri="{FF2B5EF4-FFF2-40B4-BE49-F238E27FC236}">
                  <a16:creationId xmlns:a16="http://schemas.microsoft.com/office/drawing/2014/main" id="{A55BC119-1E91-2842-88A7-E417295139D3}"/>
                </a:ext>
              </a:extLst>
            </p:cNvPr>
            <p:cNvSpPr/>
            <p:nvPr/>
          </p:nvSpPr>
          <p:spPr>
            <a:xfrm>
              <a:off x="5822746" y="2707766"/>
              <a:ext cx="215036" cy="215112"/>
            </a:xfrm>
            <a:custGeom>
              <a:avLst/>
              <a:gdLst>
                <a:gd name="connsiteX0" fmla="*/ 0 w 215036"/>
                <a:gd name="connsiteY0" fmla="*/ 106375 h 215112"/>
                <a:gd name="connsiteX1" fmla="*/ 97460 w 215036"/>
                <a:gd name="connsiteY1" fmla="*/ 215113 h 215112"/>
                <a:gd name="connsiteX2" fmla="*/ 215036 w 215036"/>
                <a:gd name="connsiteY2" fmla="*/ 118110 h 215112"/>
                <a:gd name="connsiteX3" fmla="*/ 109042 w 215036"/>
                <a:gd name="connsiteY3" fmla="*/ 0 h 215112"/>
              </a:gdLst>
              <a:ahLst/>
              <a:cxnLst>
                <a:cxn ang="0">
                  <a:pos x="connsiteX0" y="connsiteY0"/>
                </a:cxn>
                <a:cxn ang="0">
                  <a:pos x="connsiteX1" y="connsiteY1"/>
                </a:cxn>
                <a:cxn ang="0">
                  <a:pos x="connsiteX2" y="connsiteY2"/>
                </a:cxn>
                <a:cxn ang="0">
                  <a:pos x="connsiteX3" y="connsiteY3"/>
                </a:cxn>
              </a:cxnLst>
              <a:rect l="l" t="t" r="r" b="b"/>
              <a:pathLst>
                <a:path w="215036" h="215112">
                  <a:moveTo>
                    <a:pt x="0" y="106375"/>
                  </a:moveTo>
                  <a:cubicBezTo>
                    <a:pt x="33604" y="140818"/>
                    <a:pt x="66446" y="177470"/>
                    <a:pt x="97460" y="215113"/>
                  </a:cubicBezTo>
                  <a:lnTo>
                    <a:pt x="215036" y="118110"/>
                  </a:lnTo>
                  <a:cubicBezTo>
                    <a:pt x="181280" y="77267"/>
                    <a:pt x="145618" y="37490"/>
                    <a:pt x="109042" y="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 name="Freeform: Shape 72">
              <a:extLst>
                <a:ext uri="{FF2B5EF4-FFF2-40B4-BE49-F238E27FC236}">
                  <a16:creationId xmlns:a16="http://schemas.microsoft.com/office/drawing/2014/main" id="{3785078A-25AF-0C4D-B51E-02199A9C77B4}"/>
                </a:ext>
              </a:extLst>
            </p:cNvPr>
            <p:cNvSpPr/>
            <p:nvPr/>
          </p:nvSpPr>
          <p:spPr>
            <a:xfrm>
              <a:off x="4800600" y="4419600"/>
              <a:ext cx="457200" cy="1066800"/>
            </a:xfrm>
            <a:custGeom>
              <a:avLst/>
              <a:gdLst>
                <a:gd name="connsiteX0" fmla="*/ 304800 w 457200"/>
                <a:gd name="connsiteY0" fmla="*/ 163449 h 1066800"/>
                <a:gd name="connsiteX1" fmla="*/ 304800 w 457200"/>
                <a:gd name="connsiteY1" fmla="*/ 0 h 1066800"/>
                <a:gd name="connsiteX2" fmla="*/ 152400 w 457200"/>
                <a:gd name="connsiteY2" fmla="*/ 0 h 1066800"/>
                <a:gd name="connsiteX3" fmla="*/ 152400 w 457200"/>
                <a:gd name="connsiteY3" fmla="*/ 163449 h 1066800"/>
                <a:gd name="connsiteX4" fmla="*/ 0 w 457200"/>
                <a:gd name="connsiteY4" fmla="*/ 369875 h 1066800"/>
                <a:gd name="connsiteX5" fmla="*/ 120244 w 457200"/>
                <a:gd name="connsiteY5" fmla="*/ 564414 h 1066800"/>
                <a:gd name="connsiteX6" fmla="*/ 268757 w 457200"/>
                <a:gd name="connsiteY6" fmla="*/ 638708 h 1066800"/>
                <a:gd name="connsiteX7" fmla="*/ 304800 w 457200"/>
                <a:gd name="connsiteY7" fmla="*/ 696925 h 1066800"/>
                <a:gd name="connsiteX8" fmla="*/ 239725 w 457200"/>
                <a:gd name="connsiteY8" fmla="*/ 762000 h 1066800"/>
                <a:gd name="connsiteX9" fmla="*/ 217551 w 457200"/>
                <a:gd name="connsiteY9" fmla="*/ 762000 h 1066800"/>
                <a:gd name="connsiteX10" fmla="*/ 152400 w 457200"/>
                <a:gd name="connsiteY10" fmla="*/ 696925 h 1066800"/>
                <a:gd name="connsiteX11" fmla="*/ 152400 w 457200"/>
                <a:gd name="connsiteY11" fmla="*/ 685800 h 1066800"/>
                <a:gd name="connsiteX12" fmla="*/ 0 w 457200"/>
                <a:gd name="connsiteY12" fmla="*/ 685800 h 1066800"/>
                <a:gd name="connsiteX13" fmla="*/ 0 w 457200"/>
                <a:gd name="connsiteY13" fmla="*/ 696925 h 1066800"/>
                <a:gd name="connsiteX14" fmla="*/ 152400 w 457200"/>
                <a:gd name="connsiteY14" fmla="*/ 903351 h 1066800"/>
                <a:gd name="connsiteX15" fmla="*/ 152400 w 457200"/>
                <a:gd name="connsiteY15" fmla="*/ 1066800 h 1066800"/>
                <a:gd name="connsiteX16" fmla="*/ 304800 w 457200"/>
                <a:gd name="connsiteY16" fmla="*/ 1066800 h 1066800"/>
                <a:gd name="connsiteX17" fmla="*/ 304800 w 457200"/>
                <a:gd name="connsiteY17" fmla="*/ 903351 h 1066800"/>
                <a:gd name="connsiteX18" fmla="*/ 457200 w 457200"/>
                <a:gd name="connsiteY18" fmla="*/ 696925 h 1066800"/>
                <a:gd name="connsiteX19" fmla="*/ 336956 w 457200"/>
                <a:gd name="connsiteY19" fmla="*/ 502387 h 1066800"/>
                <a:gd name="connsiteX20" fmla="*/ 188443 w 457200"/>
                <a:gd name="connsiteY20" fmla="*/ 428092 h 1066800"/>
                <a:gd name="connsiteX21" fmla="*/ 152400 w 457200"/>
                <a:gd name="connsiteY21" fmla="*/ 369875 h 1066800"/>
                <a:gd name="connsiteX22" fmla="*/ 217475 w 457200"/>
                <a:gd name="connsiteY22" fmla="*/ 304800 h 1066800"/>
                <a:gd name="connsiteX23" fmla="*/ 239649 w 457200"/>
                <a:gd name="connsiteY23" fmla="*/ 304800 h 1066800"/>
                <a:gd name="connsiteX24" fmla="*/ 304800 w 457200"/>
                <a:gd name="connsiteY24" fmla="*/ 369875 h 1066800"/>
                <a:gd name="connsiteX25" fmla="*/ 304800 w 457200"/>
                <a:gd name="connsiteY25" fmla="*/ 381000 h 1066800"/>
                <a:gd name="connsiteX26" fmla="*/ 457200 w 457200"/>
                <a:gd name="connsiteY26" fmla="*/ 381000 h 1066800"/>
                <a:gd name="connsiteX27" fmla="*/ 457200 w 457200"/>
                <a:gd name="connsiteY27" fmla="*/ 369875 h 1066800"/>
                <a:gd name="connsiteX28" fmla="*/ 304800 w 457200"/>
                <a:gd name="connsiteY28" fmla="*/ 163449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200" h="1066800">
                  <a:moveTo>
                    <a:pt x="304800" y="163449"/>
                  </a:moveTo>
                  <a:lnTo>
                    <a:pt x="304800" y="0"/>
                  </a:lnTo>
                  <a:lnTo>
                    <a:pt x="152400" y="0"/>
                  </a:lnTo>
                  <a:lnTo>
                    <a:pt x="152400" y="163449"/>
                  </a:lnTo>
                  <a:cubicBezTo>
                    <a:pt x="64389" y="191338"/>
                    <a:pt x="0" y="272796"/>
                    <a:pt x="0" y="369875"/>
                  </a:cubicBezTo>
                  <a:cubicBezTo>
                    <a:pt x="0" y="452781"/>
                    <a:pt x="46025" y="527228"/>
                    <a:pt x="120244" y="564414"/>
                  </a:cubicBezTo>
                  <a:lnTo>
                    <a:pt x="268757" y="638708"/>
                  </a:lnTo>
                  <a:cubicBezTo>
                    <a:pt x="291008" y="649757"/>
                    <a:pt x="304800" y="672084"/>
                    <a:pt x="304800" y="696925"/>
                  </a:cubicBezTo>
                  <a:cubicBezTo>
                    <a:pt x="304800" y="732739"/>
                    <a:pt x="275539" y="762000"/>
                    <a:pt x="239725" y="762000"/>
                  </a:cubicBezTo>
                  <a:lnTo>
                    <a:pt x="217551" y="762000"/>
                  </a:lnTo>
                  <a:cubicBezTo>
                    <a:pt x="181661" y="762000"/>
                    <a:pt x="152400" y="732739"/>
                    <a:pt x="152400" y="696925"/>
                  </a:cubicBezTo>
                  <a:lnTo>
                    <a:pt x="152400" y="685800"/>
                  </a:lnTo>
                  <a:lnTo>
                    <a:pt x="0" y="685800"/>
                  </a:lnTo>
                  <a:lnTo>
                    <a:pt x="0" y="696925"/>
                  </a:lnTo>
                  <a:cubicBezTo>
                    <a:pt x="0" y="794080"/>
                    <a:pt x="64389" y="875538"/>
                    <a:pt x="152400" y="903351"/>
                  </a:cubicBezTo>
                  <a:lnTo>
                    <a:pt x="152400" y="1066800"/>
                  </a:lnTo>
                  <a:lnTo>
                    <a:pt x="304800" y="1066800"/>
                  </a:lnTo>
                  <a:lnTo>
                    <a:pt x="304800" y="903351"/>
                  </a:lnTo>
                  <a:cubicBezTo>
                    <a:pt x="392811" y="875462"/>
                    <a:pt x="457200" y="794004"/>
                    <a:pt x="457200" y="696925"/>
                  </a:cubicBezTo>
                  <a:cubicBezTo>
                    <a:pt x="457200" y="614020"/>
                    <a:pt x="411175" y="539572"/>
                    <a:pt x="336956" y="502387"/>
                  </a:cubicBezTo>
                  <a:lnTo>
                    <a:pt x="188443" y="428092"/>
                  </a:lnTo>
                  <a:cubicBezTo>
                    <a:pt x="166192" y="417043"/>
                    <a:pt x="152400" y="394716"/>
                    <a:pt x="152400" y="369875"/>
                  </a:cubicBezTo>
                  <a:cubicBezTo>
                    <a:pt x="152400" y="334061"/>
                    <a:pt x="181661" y="304800"/>
                    <a:pt x="217475" y="304800"/>
                  </a:cubicBezTo>
                  <a:lnTo>
                    <a:pt x="239649" y="304800"/>
                  </a:lnTo>
                  <a:cubicBezTo>
                    <a:pt x="275539" y="304800"/>
                    <a:pt x="304800" y="334061"/>
                    <a:pt x="304800" y="369875"/>
                  </a:cubicBezTo>
                  <a:lnTo>
                    <a:pt x="304800" y="381000"/>
                  </a:lnTo>
                  <a:lnTo>
                    <a:pt x="457200" y="381000"/>
                  </a:lnTo>
                  <a:lnTo>
                    <a:pt x="457200" y="369875"/>
                  </a:lnTo>
                  <a:cubicBezTo>
                    <a:pt x="457200" y="272796"/>
                    <a:pt x="392811" y="191338"/>
                    <a:pt x="304800" y="163449"/>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 name="Freeform: Shape 73">
              <a:extLst>
                <a:ext uri="{FF2B5EF4-FFF2-40B4-BE49-F238E27FC236}">
                  <a16:creationId xmlns:a16="http://schemas.microsoft.com/office/drawing/2014/main" id="{C8CAB8EC-50CE-5646-B64E-163CF43627B7}"/>
                </a:ext>
              </a:extLst>
            </p:cNvPr>
            <p:cNvSpPr/>
            <p:nvPr/>
          </p:nvSpPr>
          <p:spPr>
            <a:xfrm>
              <a:off x="3657600" y="3886200"/>
              <a:ext cx="457200" cy="1066800"/>
            </a:xfrm>
            <a:custGeom>
              <a:avLst/>
              <a:gdLst>
                <a:gd name="connsiteX0" fmla="*/ 304800 w 457200"/>
                <a:gd name="connsiteY0" fmla="*/ 163449 h 1066800"/>
                <a:gd name="connsiteX1" fmla="*/ 304800 w 457200"/>
                <a:gd name="connsiteY1" fmla="*/ 0 h 1066800"/>
                <a:gd name="connsiteX2" fmla="*/ 152400 w 457200"/>
                <a:gd name="connsiteY2" fmla="*/ 0 h 1066800"/>
                <a:gd name="connsiteX3" fmla="*/ 152400 w 457200"/>
                <a:gd name="connsiteY3" fmla="*/ 163449 h 1066800"/>
                <a:gd name="connsiteX4" fmla="*/ 0 w 457200"/>
                <a:gd name="connsiteY4" fmla="*/ 369875 h 1066800"/>
                <a:gd name="connsiteX5" fmla="*/ 120244 w 457200"/>
                <a:gd name="connsiteY5" fmla="*/ 564414 h 1066800"/>
                <a:gd name="connsiteX6" fmla="*/ 268757 w 457200"/>
                <a:gd name="connsiteY6" fmla="*/ 638708 h 1066800"/>
                <a:gd name="connsiteX7" fmla="*/ 304800 w 457200"/>
                <a:gd name="connsiteY7" fmla="*/ 696925 h 1066800"/>
                <a:gd name="connsiteX8" fmla="*/ 239725 w 457200"/>
                <a:gd name="connsiteY8" fmla="*/ 762000 h 1066800"/>
                <a:gd name="connsiteX9" fmla="*/ 217551 w 457200"/>
                <a:gd name="connsiteY9" fmla="*/ 762000 h 1066800"/>
                <a:gd name="connsiteX10" fmla="*/ 152400 w 457200"/>
                <a:gd name="connsiteY10" fmla="*/ 696925 h 1066800"/>
                <a:gd name="connsiteX11" fmla="*/ 152400 w 457200"/>
                <a:gd name="connsiteY11" fmla="*/ 685800 h 1066800"/>
                <a:gd name="connsiteX12" fmla="*/ 0 w 457200"/>
                <a:gd name="connsiteY12" fmla="*/ 685800 h 1066800"/>
                <a:gd name="connsiteX13" fmla="*/ 0 w 457200"/>
                <a:gd name="connsiteY13" fmla="*/ 696925 h 1066800"/>
                <a:gd name="connsiteX14" fmla="*/ 152400 w 457200"/>
                <a:gd name="connsiteY14" fmla="*/ 903351 h 1066800"/>
                <a:gd name="connsiteX15" fmla="*/ 152400 w 457200"/>
                <a:gd name="connsiteY15" fmla="*/ 1066800 h 1066800"/>
                <a:gd name="connsiteX16" fmla="*/ 304800 w 457200"/>
                <a:gd name="connsiteY16" fmla="*/ 1066800 h 1066800"/>
                <a:gd name="connsiteX17" fmla="*/ 304800 w 457200"/>
                <a:gd name="connsiteY17" fmla="*/ 903351 h 1066800"/>
                <a:gd name="connsiteX18" fmla="*/ 457200 w 457200"/>
                <a:gd name="connsiteY18" fmla="*/ 696925 h 1066800"/>
                <a:gd name="connsiteX19" fmla="*/ 336956 w 457200"/>
                <a:gd name="connsiteY19" fmla="*/ 502387 h 1066800"/>
                <a:gd name="connsiteX20" fmla="*/ 188443 w 457200"/>
                <a:gd name="connsiteY20" fmla="*/ 428092 h 1066800"/>
                <a:gd name="connsiteX21" fmla="*/ 152400 w 457200"/>
                <a:gd name="connsiteY21" fmla="*/ 369875 h 1066800"/>
                <a:gd name="connsiteX22" fmla="*/ 217475 w 457200"/>
                <a:gd name="connsiteY22" fmla="*/ 304800 h 1066800"/>
                <a:gd name="connsiteX23" fmla="*/ 239649 w 457200"/>
                <a:gd name="connsiteY23" fmla="*/ 304800 h 1066800"/>
                <a:gd name="connsiteX24" fmla="*/ 304800 w 457200"/>
                <a:gd name="connsiteY24" fmla="*/ 369875 h 1066800"/>
                <a:gd name="connsiteX25" fmla="*/ 304800 w 457200"/>
                <a:gd name="connsiteY25" fmla="*/ 381000 h 1066800"/>
                <a:gd name="connsiteX26" fmla="*/ 457200 w 457200"/>
                <a:gd name="connsiteY26" fmla="*/ 381000 h 1066800"/>
                <a:gd name="connsiteX27" fmla="*/ 457200 w 457200"/>
                <a:gd name="connsiteY27" fmla="*/ 369875 h 1066800"/>
                <a:gd name="connsiteX28" fmla="*/ 304800 w 457200"/>
                <a:gd name="connsiteY28" fmla="*/ 163449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200" h="1066800">
                  <a:moveTo>
                    <a:pt x="304800" y="163449"/>
                  </a:moveTo>
                  <a:lnTo>
                    <a:pt x="304800" y="0"/>
                  </a:lnTo>
                  <a:lnTo>
                    <a:pt x="152400" y="0"/>
                  </a:lnTo>
                  <a:lnTo>
                    <a:pt x="152400" y="163449"/>
                  </a:lnTo>
                  <a:cubicBezTo>
                    <a:pt x="64389" y="191338"/>
                    <a:pt x="0" y="272796"/>
                    <a:pt x="0" y="369875"/>
                  </a:cubicBezTo>
                  <a:cubicBezTo>
                    <a:pt x="0" y="452781"/>
                    <a:pt x="46025" y="527228"/>
                    <a:pt x="120244" y="564414"/>
                  </a:cubicBezTo>
                  <a:lnTo>
                    <a:pt x="268757" y="638708"/>
                  </a:lnTo>
                  <a:cubicBezTo>
                    <a:pt x="291008" y="649757"/>
                    <a:pt x="304800" y="672084"/>
                    <a:pt x="304800" y="696925"/>
                  </a:cubicBezTo>
                  <a:cubicBezTo>
                    <a:pt x="304800" y="732739"/>
                    <a:pt x="275539" y="762000"/>
                    <a:pt x="239725" y="762000"/>
                  </a:cubicBezTo>
                  <a:lnTo>
                    <a:pt x="217551" y="762000"/>
                  </a:lnTo>
                  <a:cubicBezTo>
                    <a:pt x="181661" y="762000"/>
                    <a:pt x="152400" y="732739"/>
                    <a:pt x="152400" y="696925"/>
                  </a:cubicBezTo>
                  <a:lnTo>
                    <a:pt x="152400" y="685800"/>
                  </a:lnTo>
                  <a:lnTo>
                    <a:pt x="0" y="685800"/>
                  </a:lnTo>
                  <a:lnTo>
                    <a:pt x="0" y="696925"/>
                  </a:lnTo>
                  <a:cubicBezTo>
                    <a:pt x="0" y="794080"/>
                    <a:pt x="64389" y="875538"/>
                    <a:pt x="152400" y="903351"/>
                  </a:cubicBezTo>
                  <a:lnTo>
                    <a:pt x="152400" y="1066800"/>
                  </a:lnTo>
                  <a:lnTo>
                    <a:pt x="304800" y="1066800"/>
                  </a:lnTo>
                  <a:lnTo>
                    <a:pt x="304800" y="903351"/>
                  </a:lnTo>
                  <a:cubicBezTo>
                    <a:pt x="392811" y="875462"/>
                    <a:pt x="457200" y="794004"/>
                    <a:pt x="457200" y="696925"/>
                  </a:cubicBezTo>
                  <a:cubicBezTo>
                    <a:pt x="457200" y="614020"/>
                    <a:pt x="411175" y="539572"/>
                    <a:pt x="336956" y="502387"/>
                  </a:cubicBezTo>
                  <a:lnTo>
                    <a:pt x="188443" y="428092"/>
                  </a:lnTo>
                  <a:cubicBezTo>
                    <a:pt x="166192" y="417043"/>
                    <a:pt x="152400" y="394716"/>
                    <a:pt x="152400" y="369875"/>
                  </a:cubicBezTo>
                  <a:cubicBezTo>
                    <a:pt x="152400" y="334061"/>
                    <a:pt x="181661" y="304800"/>
                    <a:pt x="217475" y="304800"/>
                  </a:cubicBezTo>
                  <a:lnTo>
                    <a:pt x="239649" y="304800"/>
                  </a:lnTo>
                  <a:cubicBezTo>
                    <a:pt x="275539" y="304800"/>
                    <a:pt x="304800" y="334061"/>
                    <a:pt x="304800" y="369875"/>
                  </a:cubicBezTo>
                  <a:lnTo>
                    <a:pt x="304800" y="381000"/>
                  </a:lnTo>
                  <a:lnTo>
                    <a:pt x="457200" y="381000"/>
                  </a:lnTo>
                  <a:lnTo>
                    <a:pt x="457200" y="369875"/>
                  </a:lnTo>
                  <a:cubicBezTo>
                    <a:pt x="457200" y="272796"/>
                    <a:pt x="392811" y="191338"/>
                    <a:pt x="304800" y="163449"/>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9" name="Graphic 75">
            <a:extLst>
              <a:ext uri="{FF2B5EF4-FFF2-40B4-BE49-F238E27FC236}">
                <a16:creationId xmlns:a16="http://schemas.microsoft.com/office/drawing/2014/main" id="{6D335DCA-9282-7247-86C3-D7B31D4A2C24}"/>
              </a:ext>
            </a:extLst>
          </p:cNvPr>
          <p:cNvGrpSpPr/>
          <p:nvPr/>
        </p:nvGrpSpPr>
        <p:grpSpPr>
          <a:xfrm>
            <a:off x="6776668" y="4304098"/>
            <a:ext cx="405078" cy="405078"/>
            <a:chOff x="-20855" y="1099789"/>
            <a:chExt cx="4724400" cy="4724400"/>
          </a:xfrm>
          <a:solidFill>
            <a:schemeClr val="bg1"/>
          </a:solidFill>
        </p:grpSpPr>
        <p:sp>
          <p:nvSpPr>
            <p:cNvPr id="307" name="Freeform: Shape 77">
              <a:extLst>
                <a:ext uri="{FF2B5EF4-FFF2-40B4-BE49-F238E27FC236}">
                  <a16:creationId xmlns:a16="http://schemas.microsoft.com/office/drawing/2014/main" id="{6F0BF6E5-937A-324C-AB9A-A041E261E39E}"/>
                </a:ext>
              </a:extLst>
            </p:cNvPr>
            <p:cNvSpPr/>
            <p:nvPr/>
          </p:nvSpPr>
          <p:spPr>
            <a:xfrm>
              <a:off x="-20855" y="1099789"/>
              <a:ext cx="4724400" cy="4724400"/>
            </a:xfrm>
            <a:custGeom>
              <a:avLst/>
              <a:gdLst>
                <a:gd name="connsiteX0" fmla="*/ 4724400 w 4724400"/>
                <a:gd name="connsiteY0" fmla="*/ 1905000 h 4724400"/>
                <a:gd name="connsiteX1" fmla="*/ 4724400 w 4724400"/>
                <a:gd name="connsiteY1" fmla="*/ 228600 h 4724400"/>
                <a:gd name="connsiteX2" fmla="*/ 4495800 w 4724400"/>
                <a:gd name="connsiteY2" fmla="*/ 0 h 4724400"/>
                <a:gd name="connsiteX3" fmla="*/ 1600200 w 4724400"/>
                <a:gd name="connsiteY3" fmla="*/ 0 h 4724400"/>
                <a:gd name="connsiteX4" fmla="*/ 1371600 w 4724400"/>
                <a:gd name="connsiteY4" fmla="*/ 228600 h 4724400"/>
                <a:gd name="connsiteX5" fmla="*/ 1371600 w 4724400"/>
                <a:gd name="connsiteY5" fmla="*/ 612267 h 4724400"/>
                <a:gd name="connsiteX6" fmla="*/ 1295400 w 4724400"/>
                <a:gd name="connsiteY6" fmla="*/ 609600 h 4724400"/>
                <a:gd name="connsiteX7" fmla="*/ 0 w 4724400"/>
                <a:gd name="connsiteY7" fmla="*/ 1905000 h 4724400"/>
                <a:gd name="connsiteX8" fmla="*/ 990600 w 4724400"/>
                <a:gd name="connsiteY8" fmla="*/ 3162681 h 4724400"/>
                <a:gd name="connsiteX9" fmla="*/ 990600 w 4724400"/>
                <a:gd name="connsiteY9" fmla="*/ 3429000 h 4724400"/>
                <a:gd name="connsiteX10" fmla="*/ 1021156 w 4724400"/>
                <a:gd name="connsiteY10" fmla="*/ 3541090 h 4724400"/>
                <a:gd name="connsiteX11" fmla="*/ 914400 w 4724400"/>
                <a:gd name="connsiteY11" fmla="*/ 3733800 h 4724400"/>
                <a:gd name="connsiteX12" fmla="*/ 914400 w 4724400"/>
                <a:gd name="connsiteY12" fmla="*/ 4343400 h 4724400"/>
                <a:gd name="connsiteX13" fmla="*/ 1295400 w 4724400"/>
                <a:gd name="connsiteY13" fmla="*/ 4724400 h 4724400"/>
                <a:gd name="connsiteX14" fmla="*/ 1676400 w 4724400"/>
                <a:gd name="connsiteY14" fmla="*/ 4343400 h 4724400"/>
                <a:gd name="connsiteX15" fmla="*/ 1676400 w 4724400"/>
                <a:gd name="connsiteY15" fmla="*/ 3733800 h 4724400"/>
                <a:gd name="connsiteX16" fmla="*/ 1569644 w 4724400"/>
                <a:gd name="connsiteY16" fmla="*/ 3541090 h 4724400"/>
                <a:gd name="connsiteX17" fmla="*/ 1600200 w 4724400"/>
                <a:gd name="connsiteY17" fmla="*/ 3429000 h 4724400"/>
                <a:gd name="connsiteX18" fmla="*/ 1600200 w 4724400"/>
                <a:gd name="connsiteY18" fmla="*/ 3162681 h 4724400"/>
                <a:gd name="connsiteX19" fmla="*/ 2355571 w 4724400"/>
                <a:gd name="connsiteY19" fmla="*/ 2646121 h 4724400"/>
                <a:gd name="connsiteX20" fmla="*/ 2412035 w 4724400"/>
                <a:gd name="connsiteY20" fmla="*/ 2755849 h 4724400"/>
                <a:gd name="connsiteX21" fmla="*/ 2342007 w 4724400"/>
                <a:gd name="connsiteY21" fmla="*/ 2925699 h 4724400"/>
                <a:gd name="connsiteX22" fmla="*/ 2133600 w 4724400"/>
                <a:gd name="connsiteY22" fmla="*/ 2992450 h 4724400"/>
                <a:gd name="connsiteX23" fmla="*/ 2133600 w 4724400"/>
                <a:gd name="connsiteY23" fmla="*/ 3560826 h 4724400"/>
                <a:gd name="connsiteX24" fmla="*/ 2341931 w 4724400"/>
                <a:gd name="connsiteY24" fmla="*/ 3627577 h 4724400"/>
                <a:gd name="connsiteX25" fmla="*/ 2411959 w 4724400"/>
                <a:gd name="connsiteY25" fmla="*/ 3797427 h 4724400"/>
                <a:gd name="connsiteX26" fmla="*/ 2311984 w 4724400"/>
                <a:gd name="connsiteY26" fmla="*/ 3991661 h 4724400"/>
                <a:gd name="connsiteX27" fmla="*/ 2713863 w 4724400"/>
                <a:gd name="connsiteY27" fmla="*/ 4393540 h 4724400"/>
                <a:gd name="connsiteX28" fmla="*/ 2908097 w 4724400"/>
                <a:gd name="connsiteY28" fmla="*/ 4293566 h 4724400"/>
                <a:gd name="connsiteX29" fmla="*/ 3077947 w 4724400"/>
                <a:gd name="connsiteY29" fmla="*/ 4363593 h 4724400"/>
                <a:gd name="connsiteX30" fmla="*/ 3144850 w 4724400"/>
                <a:gd name="connsiteY30" fmla="*/ 4572000 h 4724400"/>
                <a:gd name="connsiteX31" fmla="*/ 3713226 w 4724400"/>
                <a:gd name="connsiteY31" fmla="*/ 4572000 h 4724400"/>
                <a:gd name="connsiteX32" fmla="*/ 3779977 w 4724400"/>
                <a:gd name="connsiteY32" fmla="*/ 4363669 h 4724400"/>
                <a:gd name="connsiteX33" fmla="*/ 3949827 w 4724400"/>
                <a:gd name="connsiteY33" fmla="*/ 4293642 h 4724400"/>
                <a:gd name="connsiteX34" fmla="*/ 4144061 w 4724400"/>
                <a:gd name="connsiteY34" fmla="*/ 4393616 h 4724400"/>
                <a:gd name="connsiteX35" fmla="*/ 4545864 w 4724400"/>
                <a:gd name="connsiteY35" fmla="*/ 3991737 h 4724400"/>
                <a:gd name="connsiteX36" fmla="*/ 4445966 w 4724400"/>
                <a:gd name="connsiteY36" fmla="*/ 3797503 h 4724400"/>
                <a:gd name="connsiteX37" fmla="*/ 4515993 w 4724400"/>
                <a:gd name="connsiteY37" fmla="*/ 3627653 h 4724400"/>
                <a:gd name="connsiteX38" fmla="*/ 4724400 w 4724400"/>
                <a:gd name="connsiteY38" fmla="*/ 3560750 h 4724400"/>
                <a:gd name="connsiteX39" fmla="*/ 4724400 w 4724400"/>
                <a:gd name="connsiteY39" fmla="*/ 2992374 h 4724400"/>
                <a:gd name="connsiteX40" fmla="*/ 4516069 w 4724400"/>
                <a:gd name="connsiteY40" fmla="*/ 2925623 h 4724400"/>
                <a:gd name="connsiteX41" fmla="*/ 4446042 w 4724400"/>
                <a:gd name="connsiteY41" fmla="*/ 2755773 h 4724400"/>
                <a:gd name="connsiteX42" fmla="*/ 4545940 w 4724400"/>
                <a:gd name="connsiteY42" fmla="*/ 2561539 h 4724400"/>
                <a:gd name="connsiteX43" fmla="*/ 4144137 w 4724400"/>
                <a:gd name="connsiteY43" fmla="*/ 2159660 h 4724400"/>
                <a:gd name="connsiteX44" fmla="*/ 3949903 w 4724400"/>
                <a:gd name="connsiteY44" fmla="*/ 2259635 h 4724400"/>
                <a:gd name="connsiteX45" fmla="*/ 3780053 w 4724400"/>
                <a:gd name="connsiteY45" fmla="*/ 2189607 h 4724400"/>
                <a:gd name="connsiteX46" fmla="*/ 3761994 w 4724400"/>
                <a:gd name="connsiteY46" fmla="*/ 2133600 h 4724400"/>
                <a:gd name="connsiteX47" fmla="*/ 4495800 w 4724400"/>
                <a:gd name="connsiteY47" fmla="*/ 2133600 h 4724400"/>
                <a:gd name="connsiteX48" fmla="*/ 4724400 w 4724400"/>
                <a:gd name="connsiteY48" fmla="*/ 1905000 h 4724400"/>
                <a:gd name="connsiteX49" fmla="*/ 1600200 w 4724400"/>
                <a:gd name="connsiteY49" fmla="*/ 2133600 h 4724400"/>
                <a:gd name="connsiteX50" fmla="*/ 2100529 w 4724400"/>
                <a:gd name="connsiteY50" fmla="*/ 2133600 h 4724400"/>
                <a:gd name="connsiteX51" fmla="*/ 1295400 w 4724400"/>
                <a:gd name="connsiteY51" fmla="*/ 2743200 h 4724400"/>
                <a:gd name="connsiteX52" fmla="*/ 457200 w 4724400"/>
                <a:gd name="connsiteY52" fmla="*/ 1905000 h 4724400"/>
                <a:gd name="connsiteX53" fmla="*/ 1295400 w 4724400"/>
                <a:gd name="connsiteY53" fmla="*/ 1066800 h 4724400"/>
                <a:gd name="connsiteX54" fmla="*/ 1371600 w 4724400"/>
                <a:gd name="connsiteY54" fmla="*/ 1071143 h 4724400"/>
                <a:gd name="connsiteX55" fmla="*/ 1371600 w 4724400"/>
                <a:gd name="connsiteY55" fmla="*/ 1905000 h 4724400"/>
                <a:gd name="connsiteX56" fmla="*/ 1600200 w 4724400"/>
                <a:gd name="connsiteY56" fmla="*/ 2133600 h 4724400"/>
                <a:gd name="connsiteX57" fmla="*/ 1524000 w 4724400"/>
                <a:gd name="connsiteY57" fmla="*/ 4343400 h 4724400"/>
                <a:gd name="connsiteX58" fmla="*/ 1295400 w 4724400"/>
                <a:gd name="connsiteY58" fmla="*/ 4572000 h 4724400"/>
                <a:gd name="connsiteX59" fmla="*/ 1066800 w 4724400"/>
                <a:gd name="connsiteY59" fmla="*/ 4343400 h 4724400"/>
                <a:gd name="connsiteX60" fmla="*/ 1066800 w 4724400"/>
                <a:gd name="connsiteY60" fmla="*/ 3733800 h 4724400"/>
                <a:gd name="connsiteX61" fmla="*/ 1143000 w 4724400"/>
                <a:gd name="connsiteY61" fmla="*/ 3657600 h 4724400"/>
                <a:gd name="connsiteX62" fmla="*/ 1219200 w 4724400"/>
                <a:gd name="connsiteY62" fmla="*/ 3657600 h 4724400"/>
                <a:gd name="connsiteX63" fmla="*/ 1371600 w 4724400"/>
                <a:gd name="connsiteY63" fmla="*/ 3657600 h 4724400"/>
                <a:gd name="connsiteX64" fmla="*/ 1447800 w 4724400"/>
                <a:gd name="connsiteY64" fmla="*/ 3657600 h 4724400"/>
                <a:gd name="connsiteX65" fmla="*/ 1524000 w 4724400"/>
                <a:gd name="connsiteY65" fmla="*/ 3733800 h 4724400"/>
                <a:gd name="connsiteX66" fmla="*/ 1447800 w 4724400"/>
                <a:gd name="connsiteY66" fmla="*/ 3429000 h 4724400"/>
                <a:gd name="connsiteX67" fmla="*/ 1371600 w 4724400"/>
                <a:gd name="connsiteY67" fmla="*/ 3505200 h 4724400"/>
                <a:gd name="connsiteX68" fmla="*/ 1219200 w 4724400"/>
                <a:gd name="connsiteY68" fmla="*/ 3505200 h 4724400"/>
                <a:gd name="connsiteX69" fmla="*/ 1143000 w 4724400"/>
                <a:gd name="connsiteY69" fmla="*/ 3429000 h 4724400"/>
                <a:gd name="connsiteX70" fmla="*/ 1143000 w 4724400"/>
                <a:gd name="connsiteY70" fmla="*/ 3190647 h 4724400"/>
                <a:gd name="connsiteX71" fmla="*/ 1295400 w 4724400"/>
                <a:gd name="connsiteY71" fmla="*/ 3200400 h 4724400"/>
                <a:gd name="connsiteX72" fmla="*/ 1447800 w 4724400"/>
                <a:gd name="connsiteY72" fmla="*/ 3190342 h 4724400"/>
                <a:gd name="connsiteX73" fmla="*/ 1295400 w 4724400"/>
                <a:gd name="connsiteY73" fmla="*/ 3048000 h 4724400"/>
                <a:gd name="connsiteX74" fmla="*/ 152400 w 4724400"/>
                <a:gd name="connsiteY74" fmla="*/ 1905000 h 4724400"/>
                <a:gd name="connsiteX75" fmla="*/ 1295400 w 4724400"/>
                <a:gd name="connsiteY75" fmla="*/ 762000 h 4724400"/>
                <a:gd name="connsiteX76" fmla="*/ 1371600 w 4724400"/>
                <a:gd name="connsiteY76" fmla="*/ 765277 h 4724400"/>
                <a:gd name="connsiteX77" fmla="*/ 1371600 w 4724400"/>
                <a:gd name="connsiteY77" fmla="*/ 917829 h 4724400"/>
                <a:gd name="connsiteX78" fmla="*/ 1295400 w 4724400"/>
                <a:gd name="connsiteY78" fmla="*/ 914400 h 4724400"/>
                <a:gd name="connsiteX79" fmla="*/ 304800 w 4724400"/>
                <a:gd name="connsiteY79" fmla="*/ 1905000 h 4724400"/>
                <a:gd name="connsiteX80" fmla="*/ 1295400 w 4724400"/>
                <a:gd name="connsiteY80" fmla="*/ 2895600 h 4724400"/>
                <a:gd name="connsiteX81" fmla="*/ 2257654 w 4724400"/>
                <a:gd name="connsiteY81" fmla="*/ 2133600 h 4724400"/>
                <a:gd name="connsiteX82" fmla="*/ 2413635 w 4724400"/>
                <a:gd name="connsiteY82" fmla="*/ 2133600 h 4724400"/>
                <a:gd name="connsiteX83" fmla="*/ 1295400 w 4724400"/>
                <a:gd name="connsiteY83" fmla="*/ 3048000 h 4724400"/>
                <a:gd name="connsiteX84" fmla="*/ 2568092 w 4724400"/>
                <a:gd name="connsiteY84" fmla="*/ 2133600 h 4724400"/>
                <a:gd name="connsiteX85" fmla="*/ 3095930 w 4724400"/>
                <a:gd name="connsiteY85" fmla="*/ 2133600 h 4724400"/>
                <a:gd name="connsiteX86" fmla="*/ 3078023 w 4724400"/>
                <a:gd name="connsiteY86" fmla="*/ 2189531 h 4724400"/>
                <a:gd name="connsiteX87" fmla="*/ 2908173 w 4724400"/>
                <a:gd name="connsiteY87" fmla="*/ 2259559 h 4724400"/>
                <a:gd name="connsiteX88" fmla="*/ 2713939 w 4724400"/>
                <a:gd name="connsiteY88" fmla="*/ 2159584 h 4724400"/>
                <a:gd name="connsiteX89" fmla="*/ 2501646 w 4724400"/>
                <a:gd name="connsiteY89" fmla="*/ 2371877 h 4724400"/>
                <a:gd name="connsiteX90" fmla="*/ 2568092 w 4724400"/>
                <a:gd name="connsiteY90" fmla="*/ 2133600 h 4724400"/>
                <a:gd name="connsiteX91" fmla="*/ 3659429 w 4724400"/>
                <a:gd name="connsiteY91" fmla="*/ 2313127 h 4724400"/>
                <a:gd name="connsiteX92" fmla="*/ 3698824 w 4724400"/>
                <a:gd name="connsiteY92" fmla="*/ 2324253 h 4724400"/>
                <a:gd name="connsiteX93" fmla="*/ 3911956 w 4724400"/>
                <a:gd name="connsiteY93" fmla="*/ 2412111 h 4724400"/>
                <a:gd name="connsiteX94" fmla="*/ 3947617 w 4724400"/>
                <a:gd name="connsiteY94" fmla="*/ 2432076 h 4724400"/>
                <a:gd name="connsiteX95" fmla="*/ 4114876 w 4724400"/>
                <a:gd name="connsiteY95" fmla="*/ 2346046 h 4724400"/>
                <a:gd name="connsiteX96" fmla="*/ 4359555 w 4724400"/>
                <a:gd name="connsiteY96" fmla="*/ 2590724 h 4724400"/>
                <a:gd name="connsiteX97" fmla="*/ 4273525 w 4724400"/>
                <a:gd name="connsiteY97" fmla="*/ 2757907 h 4724400"/>
                <a:gd name="connsiteX98" fmla="*/ 4293489 w 4724400"/>
                <a:gd name="connsiteY98" fmla="*/ 2793644 h 4724400"/>
                <a:gd name="connsiteX99" fmla="*/ 4381348 w 4724400"/>
                <a:gd name="connsiteY99" fmla="*/ 3006776 h 4724400"/>
                <a:gd name="connsiteX100" fmla="*/ 4392473 w 4724400"/>
                <a:gd name="connsiteY100" fmla="*/ 3046171 h 4724400"/>
                <a:gd name="connsiteX101" fmla="*/ 4572000 w 4724400"/>
                <a:gd name="connsiteY101" fmla="*/ 3103550 h 4724400"/>
                <a:gd name="connsiteX102" fmla="*/ 4572000 w 4724400"/>
                <a:gd name="connsiteY102" fmla="*/ 3449574 h 4724400"/>
                <a:gd name="connsiteX103" fmla="*/ 4392473 w 4724400"/>
                <a:gd name="connsiteY103" fmla="*/ 3507029 h 4724400"/>
                <a:gd name="connsiteX104" fmla="*/ 4381348 w 4724400"/>
                <a:gd name="connsiteY104" fmla="*/ 3546424 h 4724400"/>
                <a:gd name="connsiteX105" fmla="*/ 4293566 w 4724400"/>
                <a:gd name="connsiteY105" fmla="*/ 3759556 h 4724400"/>
                <a:gd name="connsiteX106" fmla="*/ 4273525 w 4724400"/>
                <a:gd name="connsiteY106" fmla="*/ 3795217 h 4724400"/>
                <a:gd name="connsiteX107" fmla="*/ 4359555 w 4724400"/>
                <a:gd name="connsiteY107" fmla="*/ 3962476 h 4724400"/>
                <a:gd name="connsiteX108" fmla="*/ 4114876 w 4724400"/>
                <a:gd name="connsiteY108" fmla="*/ 4207231 h 4724400"/>
                <a:gd name="connsiteX109" fmla="*/ 3947693 w 4724400"/>
                <a:gd name="connsiteY109" fmla="*/ 4121125 h 4724400"/>
                <a:gd name="connsiteX110" fmla="*/ 3911956 w 4724400"/>
                <a:gd name="connsiteY110" fmla="*/ 4141089 h 4724400"/>
                <a:gd name="connsiteX111" fmla="*/ 3698824 w 4724400"/>
                <a:gd name="connsiteY111" fmla="*/ 4229024 h 4724400"/>
                <a:gd name="connsiteX112" fmla="*/ 3659429 w 4724400"/>
                <a:gd name="connsiteY112" fmla="*/ 4240149 h 4724400"/>
                <a:gd name="connsiteX113" fmla="*/ 3602050 w 4724400"/>
                <a:gd name="connsiteY113" fmla="*/ 4419600 h 4724400"/>
                <a:gd name="connsiteX114" fmla="*/ 3256026 w 4724400"/>
                <a:gd name="connsiteY114" fmla="*/ 4419600 h 4724400"/>
                <a:gd name="connsiteX115" fmla="*/ 3198571 w 4724400"/>
                <a:gd name="connsiteY115" fmla="*/ 4240073 h 4724400"/>
                <a:gd name="connsiteX116" fmla="*/ 3159176 w 4724400"/>
                <a:gd name="connsiteY116" fmla="*/ 4228948 h 4724400"/>
                <a:gd name="connsiteX117" fmla="*/ 2946044 w 4724400"/>
                <a:gd name="connsiteY117" fmla="*/ 4141165 h 4724400"/>
                <a:gd name="connsiteX118" fmla="*/ 2910383 w 4724400"/>
                <a:gd name="connsiteY118" fmla="*/ 4121125 h 4724400"/>
                <a:gd name="connsiteX119" fmla="*/ 2743124 w 4724400"/>
                <a:gd name="connsiteY119" fmla="*/ 4207231 h 4724400"/>
                <a:gd name="connsiteX120" fmla="*/ 2498369 w 4724400"/>
                <a:gd name="connsiteY120" fmla="*/ 3962476 h 4724400"/>
                <a:gd name="connsiteX121" fmla="*/ 2584476 w 4724400"/>
                <a:gd name="connsiteY121" fmla="*/ 3795217 h 4724400"/>
                <a:gd name="connsiteX122" fmla="*/ 2564435 w 4724400"/>
                <a:gd name="connsiteY122" fmla="*/ 3759556 h 4724400"/>
                <a:gd name="connsiteX123" fmla="*/ 2476576 w 4724400"/>
                <a:gd name="connsiteY123" fmla="*/ 3546424 h 4724400"/>
                <a:gd name="connsiteX124" fmla="*/ 2465451 w 4724400"/>
                <a:gd name="connsiteY124" fmla="*/ 3507029 h 4724400"/>
                <a:gd name="connsiteX125" fmla="*/ 2286000 w 4724400"/>
                <a:gd name="connsiteY125" fmla="*/ 3449650 h 4724400"/>
                <a:gd name="connsiteX126" fmla="*/ 2286000 w 4724400"/>
                <a:gd name="connsiteY126" fmla="*/ 3103626 h 4724400"/>
                <a:gd name="connsiteX127" fmla="*/ 2465527 w 4724400"/>
                <a:gd name="connsiteY127" fmla="*/ 3046171 h 4724400"/>
                <a:gd name="connsiteX128" fmla="*/ 2476652 w 4724400"/>
                <a:gd name="connsiteY128" fmla="*/ 3006776 h 4724400"/>
                <a:gd name="connsiteX129" fmla="*/ 2564435 w 4724400"/>
                <a:gd name="connsiteY129" fmla="*/ 2793644 h 4724400"/>
                <a:gd name="connsiteX130" fmla="*/ 2584476 w 4724400"/>
                <a:gd name="connsiteY130" fmla="*/ 2757983 h 4724400"/>
                <a:gd name="connsiteX131" fmla="*/ 2498369 w 4724400"/>
                <a:gd name="connsiteY131" fmla="*/ 2590724 h 4724400"/>
                <a:gd name="connsiteX132" fmla="*/ 2743124 w 4724400"/>
                <a:gd name="connsiteY132" fmla="*/ 2346046 h 4724400"/>
                <a:gd name="connsiteX133" fmla="*/ 2910383 w 4724400"/>
                <a:gd name="connsiteY133" fmla="*/ 2432076 h 4724400"/>
                <a:gd name="connsiteX134" fmla="*/ 2946044 w 4724400"/>
                <a:gd name="connsiteY134" fmla="*/ 2412111 h 4724400"/>
                <a:gd name="connsiteX135" fmla="*/ 3159176 w 4724400"/>
                <a:gd name="connsiteY135" fmla="*/ 2324253 h 4724400"/>
                <a:gd name="connsiteX136" fmla="*/ 3198571 w 4724400"/>
                <a:gd name="connsiteY136" fmla="*/ 2313127 h 4724400"/>
                <a:gd name="connsiteX137" fmla="*/ 3255950 w 4724400"/>
                <a:gd name="connsiteY137" fmla="*/ 2133600 h 4724400"/>
                <a:gd name="connsiteX138" fmla="*/ 3601974 w 4724400"/>
                <a:gd name="connsiteY138" fmla="*/ 2133600 h 4724400"/>
                <a:gd name="connsiteX139" fmla="*/ 3144850 w 4724400"/>
                <a:gd name="connsiteY139" fmla="*/ 1981200 h 4724400"/>
                <a:gd name="connsiteX140" fmla="*/ 1600200 w 4724400"/>
                <a:gd name="connsiteY140" fmla="*/ 1981200 h 4724400"/>
                <a:gd name="connsiteX141" fmla="*/ 1524000 w 4724400"/>
                <a:gd name="connsiteY141" fmla="*/ 1905000 h 4724400"/>
                <a:gd name="connsiteX142" fmla="*/ 1524000 w 4724400"/>
                <a:gd name="connsiteY142" fmla="*/ 228600 h 4724400"/>
                <a:gd name="connsiteX143" fmla="*/ 1600200 w 4724400"/>
                <a:gd name="connsiteY143" fmla="*/ 152400 h 4724400"/>
                <a:gd name="connsiteX144" fmla="*/ 4495800 w 4724400"/>
                <a:gd name="connsiteY144" fmla="*/ 152400 h 4724400"/>
                <a:gd name="connsiteX145" fmla="*/ 4572000 w 4724400"/>
                <a:gd name="connsiteY145" fmla="*/ 228600 h 4724400"/>
                <a:gd name="connsiteX146" fmla="*/ 4572000 w 4724400"/>
                <a:gd name="connsiteY146" fmla="*/ 1905000 h 4724400"/>
                <a:gd name="connsiteX147" fmla="*/ 4495800 w 4724400"/>
                <a:gd name="connsiteY147" fmla="*/ 1981200 h 4724400"/>
                <a:gd name="connsiteX148" fmla="*/ 3713150 w 4724400"/>
                <a:gd name="connsiteY148" fmla="*/ 198120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724400" h="4724400">
                  <a:moveTo>
                    <a:pt x="4724400" y="1905000"/>
                  </a:moveTo>
                  <a:lnTo>
                    <a:pt x="4724400" y="228600"/>
                  </a:lnTo>
                  <a:cubicBezTo>
                    <a:pt x="4724400" y="102565"/>
                    <a:pt x="4621835" y="0"/>
                    <a:pt x="4495800" y="0"/>
                  </a:cubicBezTo>
                  <a:lnTo>
                    <a:pt x="1600200" y="0"/>
                  </a:lnTo>
                  <a:cubicBezTo>
                    <a:pt x="1474165" y="0"/>
                    <a:pt x="1371600" y="102565"/>
                    <a:pt x="1371600" y="228600"/>
                  </a:cubicBezTo>
                  <a:lnTo>
                    <a:pt x="1371600" y="612267"/>
                  </a:lnTo>
                  <a:cubicBezTo>
                    <a:pt x="1345159" y="610514"/>
                    <a:pt x="1320089" y="609600"/>
                    <a:pt x="1295400" y="609600"/>
                  </a:cubicBezTo>
                  <a:cubicBezTo>
                    <a:pt x="581101" y="609600"/>
                    <a:pt x="0" y="1190701"/>
                    <a:pt x="0" y="1905000"/>
                  </a:cubicBezTo>
                  <a:cubicBezTo>
                    <a:pt x="0" y="2514143"/>
                    <a:pt x="423139" y="3025064"/>
                    <a:pt x="990600" y="3162681"/>
                  </a:cubicBezTo>
                  <a:lnTo>
                    <a:pt x="990600" y="3429000"/>
                  </a:lnTo>
                  <a:cubicBezTo>
                    <a:pt x="990600" y="3469919"/>
                    <a:pt x="1002259" y="3507791"/>
                    <a:pt x="1021156" y="3541090"/>
                  </a:cubicBezTo>
                  <a:cubicBezTo>
                    <a:pt x="957224" y="3581629"/>
                    <a:pt x="914400" y="3652647"/>
                    <a:pt x="914400" y="3733800"/>
                  </a:cubicBezTo>
                  <a:lnTo>
                    <a:pt x="914400" y="4343400"/>
                  </a:lnTo>
                  <a:cubicBezTo>
                    <a:pt x="914400" y="4553484"/>
                    <a:pt x="1085317" y="4724400"/>
                    <a:pt x="1295400" y="4724400"/>
                  </a:cubicBezTo>
                  <a:cubicBezTo>
                    <a:pt x="1505483" y="4724400"/>
                    <a:pt x="1676400" y="4553484"/>
                    <a:pt x="1676400" y="4343400"/>
                  </a:cubicBezTo>
                  <a:lnTo>
                    <a:pt x="1676400" y="3733800"/>
                  </a:lnTo>
                  <a:cubicBezTo>
                    <a:pt x="1676400" y="3652647"/>
                    <a:pt x="1633576" y="3581629"/>
                    <a:pt x="1569644" y="3541090"/>
                  </a:cubicBezTo>
                  <a:cubicBezTo>
                    <a:pt x="1588541" y="3507791"/>
                    <a:pt x="1600200" y="3469919"/>
                    <a:pt x="1600200" y="3429000"/>
                  </a:cubicBezTo>
                  <a:lnTo>
                    <a:pt x="1600200" y="3162681"/>
                  </a:lnTo>
                  <a:cubicBezTo>
                    <a:pt x="1909115" y="3087548"/>
                    <a:pt x="2176729" y="2901467"/>
                    <a:pt x="2355571" y="2646121"/>
                  </a:cubicBezTo>
                  <a:lnTo>
                    <a:pt x="2412035" y="2755849"/>
                  </a:lnTo>
                  <a:cubicBezTo>
                    <a:pt x="2384451" y="2809875"/>
                    <a:pt x="2360981" y="2866720"/>
                    <a:pt x="2342007" y="2925699"/>
                  </a:cubicBezTo>
                  <a:lnTo>
                    <a:pt x="2133600" y="2992450"/>
                  </a:lnTo>
                  <a:lnTo>
                    <a:pt x="2133600" y="3560826"/>
                  </a:lnTo>
                  <a:lnTo>
                    <a:pt x="2341931" y="3627577"/>
                  </a:lnTo>
                  <a:cubicBezTo>
                    <a:pt x="2360905" y="3686632"/>
                    <a:pt x="2384374" y="3743477"/>
                    <a:pt x="2411959" y="3797427"/>
                  </a:cubicBezTo>
                  <a:lnTo>
                    <a:pt x="2311984" y="3991661"/>
                  </a:lnTo>
                  <a:lnTo>
                    <a:pt x="2713863" y="4393540"/>
                  </a:lnTo>
                  <a:lnTo>
                    <a:pt x="2908097" y="4293566"/>
                  </a:lnTo>
                  <a:cubicBezTo>
                    <a:pt x="2962123" y="4321150"/>
                    <a:pt x="3018968" y="4344619"/>
                    <a:pt x="3077947" y="4363593"/>
                  </a:cubicBezTo>
                  <a:lnTo>
                    <a:pt x="3144850" y="4572000"/>
                  </a:lnTo>
                  <a:lnTo>
                    <a:pt x="3713226" y="4572000"/>
                  </a:lnTo>
                  <a:lnTo>
                    <a:pt x="3779977" y="4363669"/>
                  </a:lnTo>
                  <a:cubicBezTo>
                    <a:pt x="3838956" y="4344696"/>
                    <a:pt x="3895877" y="4321226"/>
                    <a:pt x="3949827" y="4293642"/>
                  </a:cubicBezTo>
                  <a:lnTo>
                    <a:pt x="4144061" y="4393616"/>
                  </a:lnTo>
                  <a:lnTo>
                    <a:pt x="4545864" y="3991737"/>
                  </a:lnTo>
                  <a:lnTo>
                    <a:pt x="4445966" y="3797503"/>
                  </a:lnTo>
                  <a:cubicBezTo>
                    <a:pt x="4473550" y="3743554"/>
                    <a:pt x="4497019" y="3686632"/>
                    <a:pt x="4515993" y="3627653"/>
                  </a:cubicBezTo>
                  <a:lnTo>
                    <a:pt x="4724400" y="3560750"/>
                  </a:lnTo>
                  <a:lnTo>
                    <a:pt x="4724400" y="2992374"/>
                  </a:lnTo>
                  <a:lnTo>
                    <a:pt x="4516069" y="2925623"/>
                  </a:lnTo>
                  <a:cubicBezTo>
                    <a:pt x="4497096" y="2866720"/>
                    <a:pt x="4473626" y="2809723"/>
                    <a:pt x="4446042" y="2755773"/>
                  </a:cubicBezTo>
                  <a:lnTo>
                    <a:pt x="4545940" y="2561539"/>
                  </a:lnTo>
                  <a:lnTo>
                    <a:pt x="4144137" y="2159660"/>
                  </a:lnTo>
                  <a:lnTo>
                    <a:pt x="3949903" y="2259635"/>
                  </a:lnTo>
                  <a:cubicBezTo>
                    <a:pt x="3895801" y="2231974"/>
                    <a:pt x="3838956" y="2208581"/>
                    <a:pt x="3780053" y="2189607"/>
                  </a:cubicBezTo>
                  <a:lnTo>
                    <a:pt x="3761994" y="2133600"/>
                  </a:lnTo>
                  <a:lnTo>
                    <a:pt x="4495800" y="2133600"/>
                  </a:lnTo>
                  <a:cubicBezTo>
                    <a:pt x="4621835" y="2133600"/>
                    <a:pt x="4724400" y="2031035"/>
                    <a:pt x="4724400" y="1905000"/>
                  </a:cubicBezTo>
                  <a:close/>
                  <a:moveTo>
                    <a:pt x="1600200" y="2133600"/>
                  </a:moveTo>
                  <a:lnTo>
                    <a:pt x="2100529" y="2133600"/>
                  </a:lnTo>
                  <a:cubicBezTo>
                    <a:pt x="1999945" y="2491664"/>
                    <a:pt x="1674952" y="2743200"/>
                    <a:pt x="1295400" y="2743200"/>
                  </a:cubicBezTo>
                  <a:cubicBezTo>
                    <a:pt x="833247" y="2743200"/>
                    <a:pt x="457200" y="2367153"/>
                    <a:pt x="457200" y="1905000"/>
                  </a:cubicBezTo>
                  <a:cubicBezTo>
                    <a:pt x="457200" y="1442847"/>
                    <a:pt x="833247" y="1066800"/>
                    <a:pt x="1295400" y="1066800"/>
                  </a:cubicBezTo>
                  <a:cubicBezTo>
                    <a:pt x="1319784" y="1066800"/>
                    <a:pt x="1345235" y="1068476"/>
                    <a:pt x="1371600" y="1071143"/>
                  </a:cubicBezTo>
                  <a:lnTo>
                    <a:pt x="1371600" y="1905000"/>
                  </a:lnTo>
                  <a:cubicBezTo>
                    <a:pt x="1371600" y="2031035"/>
                    <a:pt x="1474165" y="2133600"/>
                    <a:pt x="1600200" y="2133600"/>
                  </a:cubicBezTo>
                  <a:close/>
                  <a:moveTo>
                    <a:pt x="1524000" y="4343400"/>
                  </a:moveTo>
                  <a:cubicBezTo>
                    <a:pt x="1524000" y="4469435"/>
                    <a:pt x="1421435" y="4572000"/>
                    <a:pt x="1295400" y="4572000"/>
                  </a:cubicBezTo>
                  <a:cubicBezTo>
                    <a:pt x="1169365" y="4572000"/>
                    <a:pt x="1066800" y="4469435"/>
                    <a:pt x="1066800" y="4343400"/>
                  </a:cubicBezTo>
                  <a:lnTo>
                    <a:pt x="1066800" y="3733800"/>
                  </a:lnTo>
                  <a:cubicBezTo>
                    <a:pt x="1066800" y="3691738"/>
                    <a:pt x="1100938" y="3657600"/>
                    <a:pt x="1143000" y="3657600"/>
                  </a:cubicBezTo>
                  <a:lnTo>
                    <a:pt x="1219200" y="3657600"/>
                  </a:lnTo>
                  <a:lnTo>
                    <a:pt x="1371600" y="3657600"/>
                  </a:lnTo>
                  <a:lnTo>
                    <a:pt x="1447800" y="3657600"/>
                  </a:lnTo>
                  <a:cubicBezTo>
                    <a:pt x="1489862" y="3657600"/>
                    <a:pt x="1524000" y="3691738"/>
                    <a:pt x="1524000" y="3733800"/>
                  </a:cubicBezTo>
                  <a:close/>
                  <a:moveTo>
                    <a:pt x="1447800" y="3429000"/>
                  </a:moveTo>
                  <a:cubicBezTo>
                    <a:pt x="1447800" y="3471062"/>
                    <a:pt x="1413662" y="3505200"/>
                    <a:pt x="1371600" y="3505200"/>
                  </a:cubicBezTo>
                  <a:lnTo>
                    <a:pt x="1219200" y="3505200"/>
                  </a:lnTo>
                  <a:cubicBezTo>
                    <a:pt x="1177138" y="3505200"/>
                    <a:pt x="1143000" y="3471062"/>
                    <a:pt x="1143000" y="3429000"/>
                  </a:cubicBezTo>
                  <a:lnTo>
                    <a:pt x="1143000" y="3190647"/>
                  </a:lnTo>
                  <a:cubicBezTo>
                    <a:pt x="1193063" y="3196514"/>
                    <a:pt x="1243737" y="3200400"/>
                    <a:pt x="1295400" y="3200400"/>
                  </a:cubicBezTo>
                  <a:cubicBezTo>
                    <a:pt x="1346987" y="3200400"/>
                    <a:pt x="1397660" y="3196285"/>
                    <a:pt x="1447800" y="3190342"/>
                  </a:cubicBezTo>
                  <a:close/>
                  <a:moveTo>
                    <a:pt x="1295400" y="3048000"/>
                  </a:moveTo>
                  <a:cubicBezTo>
                    <a:pt x="665150" y="3048000"/>
                    <a:pt x="152400" y="2535250"/>
                    <a:pt x="152400" y="1905000"/>
                  </a:cubicBezTo>
                  <a:cubicBezTo>
                    <a:pt x="152400" y="1274750"/>
                    <a:pt x="665150" y="762000"/>
                    <a:pt x="1295400" y="762000"/>
                  </a:cubicBezTo>
                  <a:cubicBezTo>
                    <a:pt x="1319555" y="762000"/>
                    <a:pt x="1344930" y="763219"/>
                    <a:pt x="1371600" y="765277"/>
                  </a:cubicBezTo>
                  <a:lnTo>
                    <a:pt x="1371600" y="917829"/>
                  </a:lnTo>
                  <a:cubicBezTo>
                    <a:pt x="1345540" y="915695"/>
                    <a:pt x="1320165" y="914400"/>
                    <a:pt x="1295400" y="914400"/>
                  </a:cubicBezTo>
                  <a:cubicBezTo>
                    <a:pt x="749198" y="914400"/>
                    <a:pt x="304800" y="1358799"/>
                    <a:pt x="304800" y="1905000"/>
                  </a:cubicBezTo>
                  <a:cubicBezTo>
                    <a:pt x="304800" y="2451202"/>
                    <a:pt x="749198" y="2895600"/>
                    <a:pt x="1295400" y="2895600"/>
                  </a:cubicBezTo>
                  <a:cubicBezTo>
                    <a:pt x="1758467" y="2895600"/>
                    <a:pt x="2152879" y="2578684"/>
                    <a:pt x="2257654" y="2133600"/>
                  </a:cubicBezTo>
                  <a:lnTo>
                    <a:pt x="2413635" y="2133600"/>
                  </a:lnTo>
                  <a:cubicBezTo>
                    <a:pt x="2306726" y="2660447"/>
                    <a:pt x="1840840" y="3048000"/>
                    <a:pt x="1295400" y="3048000"/>
                  </a:cubicBezTo>
                  <a:close/>
                  <a:moveTo>
                    <a:pt x="2568092" y="2133600"/>
                  </a:moveTo>
                  <a:lnTo>
                    <a:pt x="3095930" y="2133600"/>
                  </a:lnTo>
                  <a:lnTo>
                    <a:pt x="3078023" y="2189531"/>
                  </a:lnTo>
                  <a:cubicBezTo>
                    <a:pt x="3019120" y="2208505"/>
                    <a:pt x="2962199" y="2231898"/>
                    <a:pt x="2908173" y="2259559"/>
                  </a:cubicBezTo>
                  <a:lnTo>
                    <a:pt x="2713939" y="2159584"/>
                  </a:lnTo>
                  <a:lnTo>
                    <a:pt x="2501646" y="2371877"/>
                  </a:lnTo>
                  <a:cubicBezTo>
                    <a:pt x="2531135" y="2295830"/>
                    <a:pt x="2553386" y="2216201"/>
                    <a:pt x="2568092" y="2133600"/>
                  </a:cubicBezTo>
                  <a:close/>
                  <a:moveTo>
                    <a:pt x="3659429" y="2313127"/>
                  </a:moveTo>
                  <a:lnTo>
                    <a:pt x="3698824" y="2324253"/>
                  </a:lnTo>
                  <a:cubicBezTo>
                    <a:pt x="3774110" y="2345512"/>
                    <a:pt x="3845814" y="2375078"/>
                    <a:pt x="3911956" y="2412111"/>
                  </a:cubicBezTo>
                  <a:lnTo>
                    <a:pt x="3947617" y="2432076"/>
                  </a:lnTo>
                  <a:lnTo>
                    <a:pt x="4114876" y="2346046"/>
                  </a:lnTo>
                  <a:lnTo>
                    <a:pt x="4359555" y="2590724"/>
                  </a:lnTo>
                  <a:lnTo>
                    <a:pt x="4273525" y="2757907"/>
                  </a:lnTo>
                  <a:lnTo>
                    <a:pt x="4293489" y="2793644"/>
                  </a:lnTo>
                  <a:cubicBezTo>
                    <a:pt x="4330523" y="2859710"/>
                    <a:pt x="4360088" y="2931490"/>
                    <a:pt x="4381348" y="3006776"/>
                  </a:cubicBezTo>
                  <a:lnTo>
                    <a:pt x="4392473" y="3046171"/>
                  </a:lnTo>
                  <a:lnTo>
                    <a:pt x="4572000" y="3103550"/>
                  </a:lnTo>
                  <a:lnTo>
                    <a:pt x="4572000" y="3449574"/>
                  </a:lnTo>
                  <a:lnTo>
                    <a:pt x="4392473" y="3507029"/>
                  </a:lnTo>
                  <a:lnTo>
                    <a:pt x="4381348" y="3546424"/>
                  </a:lnTo>
                  <a:cubicBezTo>
                    <a:pt x="4360012" y="3621862"/>
                    <a:pt x="4330446" y="3693567"/>
                    <a:pt x="4293566" y="3759556"/>
                  </a:cubicBezTo>
                  <a:lnTo>
                    <a:pt x="4273525" y="3795217"/>
                  </a:lnTo>
                  <a:lnTo>
                    <a:pt x="4359555" y="3962476"/>
                  </a:lnTo>
                  <a:lnTo>
                    <a:pt x="4114876" y="4207231"/>
                  </a:lnTo>
                  <a:lnTo>
                    <a:pt x="3947693" y="4121125"/>
                  </a:lnTo>
                  <a:lnTo>
                    <a:pt x="3911956" y="4141089"/>
                  </a:lnTo>
                  <a:cubicBezTo>
                    <a:pt x="3845890" y="4178046"/>
                    <a:pt x="3774186" y="4207688"/>
                    <a:pt x="3698824" y="4229024"/>
                  </a:cubicBezTo>
                  <a:lnTo>
                    <a:pt x="3659429" y="4240149"/>
                  </a:lnTo>
                  <a:lnTo>
                    <a:pt x="3602050" y="4419600"/>
                  </a:lnTo>
                  <a:lnTo>
                    <a:pt x="3256026" y="4419600"/>
                  </a:lnTo>
                  <a:lnTo>
                    <a:pt x="3198571" y="4240073"/>
                  </a:lnTo>
                  <a:lnTo>
                    <a:pt x="3159176" y="4228948"/>
                  </a:lnTo>
                  <a:cubicBezTo>
                    <a:pt x="3083738" y="4207612"/>
                    <a:pt x="3012034" y="4178046"/>
                    <a:pt x="2946044" y="4141165"/>
                  </a:cubicBezTo>
                  <a:lnTo>
                    <a:pt x="2910383" y="4121125"/>
                  </a:lnTo>
                  <a:lnTo>
                    <a:pt x="2743124" y="4207231"/>
                  </a:lnTo>
                  <a:lnTo>
                    <a:pt x="2498369" y="3962476"/>
                  </a:lnTo>
                  <a:lnTo>
                    <a:pt x="2584476" y="3795217"/>
                  </a:lnTo>
                  <a:lnTo>
                    <a:pt x="2564435" y="3759556"/>
                  </a:lnTo>
                  <a:cubicBezTo>
                    <a:pt x="2527554" y="3693643"/>
                    <a:pt x="2497989" y="3621939"/>
                    <a:pt x="2476576" y="3546424"/>
                  </a:cubicBezTo>
                  <a:lnTo>
                    <a:pt x="2465451" y="3507029"/>
                  </a:lnTo>
                  <a:lnTo>
                    <a:pt x="2286000" y="3449650"/>
                  </a:lnTo>
                  <a:lnTo>
                    <a:pt x="2286000" y="3103626"/>
                  </a:lnTo>
                  <a:lnTo>
                    <a:pt x="2465527" y="3046171"/>
                  </a:lnTo>
                  <a:lnTo>
                    <a:pt x="2476652" y="3006776"/>
                  </a:lnTo>
                  <a:cubicBezTo>
                    <a:pt x="2497989" y="2931338"/>
                    <a:pt x="2527554" y="2859634"/>
                    <a:pt x="2564435" y="2793644"/>
                  </a:cubicBezTo>
                  <a:lnTo>
                    <a:pt x="2584476" y="2757983"/>
                  </a:lnTo>
                  <a:lnTo>
                    <a:pt x="2498369" y="2590724"/>
                  </a:lnTo>
                  <a:lnTo>
                    <a:pt x="2743124" y="2346046"/>
                  </a:lnTo>
                  <a:lnTo>
                    <a:pt x="2910383" y="2432076"/>
                  </a:lnTo>
                  <a:lnTo>
                    <a:pt x="2946044" y="2412111"/>
                  </a:lnTo>
                  <a:cubicBezTo>
                    <a:pt x="3012186" y="2375078"/>
                    <a:pt x="3083890" y="2345436"/>
                    <a:pt x="3159176" y="2324253"/>
                  </a:cubicBezTo>
                  <a:lnTo>
                    <a:pt x="3198571" y="2313127"/>
                  </a:lnTo>
                  <a:lnTo>
                    <a:pt x="3255950" y="2133600"/>
                  </a:lnTo>
                  <a:lnTo>
                    <a:pt x="3601974" y="2133600"/>
                  </a:lnTo>
                  <a:close/>
                  <a:moveTo>
                    <a:pt x="3144850" y="1981200"/>
                  </a:moveTo>
                  <a:lnTo>
                    <a:pt x="1600200" y="1981200"/>
                  </a:lnTo>
                  <a:cubicBezTo>
                    <a:pt x="1558138" y="1981200"/>
                    <a:pt x="1524000" y="1946986"/>
                    <a:pt x="1524000" y="1905000"/>
                  </a:cubicBezTo>
                  <a:lnTo>
                    <a:pt x="1524000" y="228600"/>
                  </a:lnTo>
                  <a:cubicBezTo>
                    <a:pt x="1524000" y="186614"/>
                    <a:pt x="1558138" y="152400"/>
                    <a:pt x="1600200" y="152400"/>
                  </a:cubicBezTo>
                  <a:lnTo>
                    <a:pt x="4495800" y="152400"/>
                  </a:lnTo>
                  <a:cubicBezTo>
                    <a:pt x="4537863" y="152400"/>
                    <a:pt x="4572000" y="186614"/>
                    <a:pt x="4572000" y="228600"/>
                  </a:cubicBezTo>
                  <a:lnTo>
                    <a:pt x="4572000" y="1905000"/>
                  </a:lnTo>
                  <a:cubicBezTo>
                    <a:pt x="4572000" y="1946986"/>
                    <a:pt x="4537863" y="1981200"/>
                    <a:pt x="4495800" y="1981200"/>
                  </a:cubicBezTo>
                  <a:lnTo>
                    <a:pt x="3713150" y="19812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Freeform: Shape 78">
              <a:extLst>
                <a:ext uri="{FF2B5EF4-FFF2-40B4-BE49-F238E27FC236}">
                  <a16:creationId xmlns:a16="http://schemas.microsoft.com/office/drawing/2014/main" id="{05982D67-5029-C34A-AC5C-1CBFF561CD5B}"/>
                </a:ext>
              </a:extLst>
            </p:cNvPr>
            <p:cNvSpPr/>
            <p:nvPr/>
          </p:nvSpPr>
          <p:spPr>
            <a:xfrm>
              <a:off x="1655545" y="1404589"/>
              <a:ext cx="2743200" cy="1524000"/>
            </a:xfrm>
            <a:custGeom>
              <a:avLst/>
              <a:gdLst>
                <a:gd name="connsiteX0" fmla="*/ 2362200 w 2743200"/>
                <a:gd name="connsiteY0" fmla="*/ 0 h 1524000"/>
                <a:gd name="connsiteX1" fmla="*/ 1981200 w 2743200"/>
                <a:gd name="connsiteY1" fmla="*/ 381000 h 1524000"/>
                <a:gd name="connsiteX2" fmla="*/ 2002841 w 2743200"/>
                <a:gd name="connsiteY2" fmla="*/ 502387 h 1524000"/>
                <a:gd name="connsiteX3" fmla="*/ 1664056 w 2743200"/>
                <a:gd name="connsiteY3" fmla="*/ 700049 h 1524000"/>
                <a:gd name="connsiteX4" fmla="*/ 1447800 w 2743200"/>
                <a:gd name="connsiteY4" fmla="*/ 609600 h 1524000"/>
                <a:gd name="connsiteX5" fmla="*/ 1255166 w 2743200"/>
                <a:gd name="connsiteY5" fmla="*/ 680161 h 1524000"/>
                <a:gd name="connsiteX6" fmla="*/ 892531 w 2743200"/>
                <a:gd name="connsiteY6" fmla="*/ 416433 h 1524000"/>
                <a:gd name="connsiteX7" fmla="*/ 914400 w 2743200"/>
                <a:gd name="connsiteY7" fmla="*/ 304800 h 1524000"/>
                <a:gd name="connsiteX8" fmla="*/ 609600 w 2743200"/>
                <a:gd name="connsiteY8" fmla="*/ 0 h 1524000"/>
                <a:gd name="connsiteX9" fmla="*/ 304800 w 2743200"/>
                <a:gd name="connsiteY9" fmla="*/ 304800 h 1524000"/>
                <a:gd name="connsiteX10" fmla="*/ 432816 w 2743200"/>
                <a:gd name="connsiteY10" fmla="*/ 552145 h 1524000"/>
                <a:gd name="connsiteX11" fmla="*/ 234620 w 2743200"/>
                <a:gd name="connsiteY11" fmla="*/ 1067410 h 1524000"/>
                <a:gd name="connsiteX12" fmla="*/ 228600 w 2743200"/>
                <a:gd name="connsiteY12" fmla="*/ 1066800 h 1524000"/>
                <a:gd name="connsiteX13" fmla="*/ 0 w 2743200"/>
                <a:gd name="connsiteY13" fmla="*/ 1295400 h 1524000"/>
                <a:gd name="connsiteX14" fmla="*/ 228600 w 2743200"/>
                <a:gd name="connsiteY14" fmla="*/ 1524000 h 1524000"/>
                <a:gd name="connsiteX15" fmla="*/ 457200 w 2743200"/>
                <a:gd name="connsiteY15" fmla="*/ 1295400 h 1524000"/>
                <a:gd name="connsiteX16" fmla="*/ 376657 w 2743200"/>
                <a:gd name="connsiteY16" fmla="*/ 1122655 h 1524000"/>
                <a:gd name="connsiteX17" fmla="*/ 575386 w 2743200"/>
                <a:gd name="connsiteY17" fmla="*/ 606095 h 1524000"/>
                <a:gd name="connsiteX18" fmla="*/ 609600 w 2743200"/>
                <a:gd name="connsiteY18" fmla="*/ 609600 h 1524000"/>
                <a:gd name="connsiteX19" fmla="*/ 802234 w 2743200"/>
                <a:gd name="connsiteY19" fmla="*/ 539039 h 1524000"/>
                <a:gd name="connsiteX20" fmla="*/ 1164869 w 2743200"/>
                <a:gd name="connsiteY20" fmla="*/ 802767 h 1524000"/>
                <a:gd name="connsiteX21" fmla="*/ 1143000 w 2743200"/>
                <a:gd name="connsiteY21" fmla="*/ 914400 h 1524000"/>
                <a:gd name="connsiteX22" fmla="*/ 1447800 w 2743200"/>
                <a:gd name="connsiteY22" fmla="*/ 1219200 h 1524000"/>
                <a:gd name="connsiteX23" fmla="*/ 1752600 w 2743200"/>
                <a:gd name="connsiteY23" fmla="*/ 914400 h 1524000"/>
                <a:gd name="connsiteX24" fmla="*/ 1739951 w 2743200"/>
                <a:gd name="connsiteY24" fmla="*/ 832180 h 1524000"/>
                <a:gd name="connsiteX25" fmla="*/ 2079574 w 2743200"/>
                <a:gd name="connsiteY25" fmla="*/ 634060 h 1524000"/>
                <a:gd name="connsiteX26" fmla="*/ 2362200 w 2743200"/>
                <a:gd name="connsiteY26" fmla="*/ 762000 h 1524000"/>
                <a:gd name="connsiteX27" fmla="*/ 2743200 w 2743200"/>
                <a:gd name="connsiteY27" fmla="*/ 381000 h 1524000"/>
                <a:gd name="connsiteX28" fmla="*/ 2362200 w 2743200"/>
                <a:gd name="connsiteY28" fmla="*/ 0 h 1524000"/>
                <a:gd name="connsiteX29" fmla="*/ 228600 w 2743200"/>
                <a:gd name="connsiteY29" fmla="*/ 1371600 h 1524000"/>
                <a:gd name="connsiteX30" fmla="*/ 152400 w 2743200"/>
                <a:gd name="connsiteY30" fmla="*/ 1295400 h 1524000"/>
                <a:gd name="connsiteX31" fmla="*/ 228600 w 2743200"/>
                <a:gd name="connsiteY31" fmla="*/ 1219200 h 1524000"/>
                <a:gd name="connsiteX32" fmla="*/ 304800 w 2743200"/>
                <a:gd name="connsiteY32" fmla="*/ 1295400 h 1524000"/>
                <a:gd name="connsiteX33" fmla="*/ 228600 w 2743200"/>
                <a:gd name="connsiteY33" fmla="*/ 1371600 h 1524000"/>
                <a:gd name="connsiteX34" fmla="*/ 609600 w 2743200"/>
                <a:gd name="connsiteY34" fmla="*/ 457200 h 1524000"/>
                <a:gd name="connsiteX35" fmla="*/ 457200 w 2743200"/>
                <a:gd name="connsiteY35" fmla="*/ 304800 h 1524000"/>
                <a:gd name="connsiteX36" fmla="*/ 609600 w 2743200"/>
                <a:gd name="connsiteY36" fmla="*/ 152400 h 1524000"/>
                <a:gd name="connsiteX37" fmla="*/ 762000 w 2743200"/>
                <a:gd name="connsiteY37" fmla="*/ 304800 h 1524000"/>
                <a:gd name="connsiteX38" fmla="*/ 609600 w 2743200"/>
                <a:gd name="connsiteY38" fmla="*/ 457200 h 1524000"/>
                <a:gd name="connsiteX39" fmla="*/ 1447800 w 2743200"/>
                <a:gd name="connsiteY39" fmla="*/ 1066800 h 1524000"/>
                <a:gd name="connsiteX40" fmla="*/ 1295400 w 2743200"/>
                <a:gd name="connsiteY40" fmla="*/ 914400 h 1524000"/>
                <a:gd name="connsiteX41" fmla="*/ 1447800 w 2743200"/>
                <a:gd name="connsiteY41" fmla="*/ 762000 h 1524000"/>
                <a:gd name="connsiteX42" fmla="*/ 1600200 w 2743200"/>
                <a:gd name="connsiteY42" fmla="*/ 914400 h 1524000"/>
                <a:gd name="connsiteX43" fmla="*/ 1447800 w 2743200"/>
                <a:gd name="connsiteY43" fmla="*/ 1066800 h 1524000"/>
                <a:gd name="connsiteX44" fmla="*/ 2362200 w 2743200"/>
                <a:gd name="connsiteY44" fmla="*/ 609600 h 1524000"/>
                <a:gd name="connsiteX45" fmla="*/ 2133600 w 2743200"/>
                <a:gd name="connsiteY45" fmla="*/ 381000 h 1524000"/>
                <a:gd name="connsiteX46" fmla="*/ 2362200 w 2743200"/>
                <a:gd name="connsiteY46" fmla="*/ 152400 h 1524000"/>
                <a:gd name="connsiteX47" fmla="*/ 2590800 w 2743200"/>
                <a:gd name="connsiteY47" fmla="*/ 381000 h 1524000"/>
                <a:gd name="connsiteX48" fmla="*/ 2362200 w 2743200"/>
                <a:gd name="connsiteY48" fmla="*/ 6096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43200" h="1524000">
                  <a:moveTo>
                    <a:pt x="2362200" y="0"/>
                  </a:moveTo>
                  <a:cubicBezTo>
                    <a:pt x="2152117" y="0"/>
                    <a:pt x="1981200" y="170917"/>
                    <a:pt x="1981200" y="381000"/>
                  </a:cubicBezTo>
                  <a:cubicBezTo>
                    <a:pt x="1981200" y="423672"/>
                    <a:pt x="1989887" y="464058"/>
                    <a:pt x="2002841" y="502387"/>
                  </a:cubicBezTo>
                  <a:lnTo>
                    <a:pt x="1664056" y="700049"/>
                  </a:lnTo>
                  <a:cubicBezTo>
                    <a:pt x="1608811" y="644271"/>
                    <a:pt x="1532306" y="609600"/>
                    <a:pt x="1447800" y="609600"/>
                  </a:cubicBezTo>
                  <a:cubicBezTo>
                    <a:pt x="1374343" y="609600"/>
                    <a:pt x="1307821" y="636727"/>
                    <a:pt x="1255166" y="680161"/>
                  </a:cubicBezTo>
                  <a:lnTo>
                    <a:pt x="892531" y="416433"/>
                  </a:lnTo>
                  <a:cubicBezTo>
                    <a:pt x="906247" y="381762"/>
                    <a:pt x="914400" y="344272"/>
                    <a:pt x="914400" y="304800"/>
                  </a:cubicBezTo>
                  <a:cubicBezTo>
                    <a:pt x="914400" y="136703"/>
                    <a:pt x="777697" y="0"/>
                    <a:pt x="609600" y="0"/>
                  </a:cubicBezTo>
                  <a:cubicBezTo>
                    <a:pt x="441503" y="0"/>
                    <a:pt x="304800" y="136703"/>
                    <a:pt x="304800" y="304800"/>
                  </a:cubicBezTo>
                  <a:cubicBezTo>
                    <a:pt x="304800" y="406832"/>
                    <a:pt x="355625" y="496824"/>
                    <a:pt x="432816" y="552145"/>
                  </a:cubicBezTo>
                  <a:lnTo>
                    <a:pt x="234620" y="1067410"/>
                  </a:lnTo>
                  <a:cubicBezTo>
                    <a:pt x="232562" y="1067333"/>
                    <a:pt x="230657" y="1066800"/>
                    <a:pt x="228600" y="1066800"/>
                  </a:cubicBezTo>
                  <a:cubicBezTo>
                    <a:pt x="102565" y="1066800"/>
                    <a:pt x="0" y="1169365"/>
                    <a:pt x="0" y="1295400"/>
                  </a:cubicBezTo>
                  <a:cubicBezTo>
                    <a:pt x="0" y="1421435"/>
                    <a:pt x="102565" y="1524000"/>
                    <a:pt x="228600" y="1524000"/>
                  </a:cubicBezTo>
                  <a:cubicBezTo>
                    <a:pt x="354635" y="1524000"/>
                    <a:pt x="457200" y="1421435"/>
                    <a:pt x="457200" y="1295400"/>
                  </a:cubicBezTo>
                  <a:cubicBezTo>
                    <a:pt x="457200" y="1226058"/>
                    <a:pt x="425577" y="1164641"/>
                    <a:pt x="376657" y="1122655"/>
                  </a:cubicBezTo>
                  <a:lnTo>
                    <a:pt x="575386" y="606095"/>
                  </a:lnTo>
                  <a:cubicBezTo>
                    <a:pt x="586740" y="607466"/>
                    <a:pt x="597865" y="609600"/>
                    <a:pt x="609600" y="609600"/>
                  </a:cubicBezTo>
                  <a:cubicBezTo>
                    <a:pt x="683057" y="609600"/>
                    <a:pt x="749503" y="582473"/>
                    <a:pt x="802234" y="539039"/>
                  </a:cubicBezTo>
                  <a:lnTo>
                    <a:pt x="1164869" y="802767"/>
                  </a:lnTo>
                  <a:cubicBezTo>
                    <a:pt x="1151153" y="837438"/>
                    <a:pt x="1143000" y="874928"/>
                    <a:pt x="1143000" y="914400"/>
                  </a:cubicBezTo>
                  <a:cubicBezTo>
                    <a:pt x="1143000" y="1082497"/>
                    <a:pt x="1279703" y="1219200"/>
                    <a:pt x="1447800" y="1219200"/>
                  </a:cubicBezTo>
                  <a:cubicBezTo>
                    <a:pt x="1615897" y="1219200"/>
                    <a:pt x="1752600" y="1082497"/>
                    <a:pt x="1752600" y="914400"/>
                  </a:cubicBezTo>
                  <a:cubicBezTo>
                    <a:pt x="1752600" y="885749"/>
                    <a:pt x="1747342" y="858545"/>
                    <a:pt x="1739951" y="832180"/>
                  </a:cubicBezTo>
                  <a:lnTo>
                    <a:pt x="2079574" y="634060"/>
                  </a:lnTo>
                  <a:cubicBezTo>
                    <a:pt x="2149374" y="711937"/>
                    <a:pt x="2249653" y="762000"/>
                    <a:pt x="2362200" y="762000"/>
                  </a:cubicBezTo>
                  <a:cubicBezTo>
                    <a:pt x="2572284" y="762000"/>
                    <a:pt x="2743200" y="591083"/>
                    <a:pt x="2743200" y="381000"/>
                  </a:cubicBezTo>
                  <a:cubicBezTo>
                    <a:pt x="2743200" y="170917"/>
                    <a:pt x="2572284" y="0"/>
                    <a:pt x="2362200" y="0"/>
                  </a:cubicBezTo>
                  <a:close/>
                  <a:moveTo>
                    <a:pt x="228600" y="1371600"/>
                  </a:moveTo>
                  <a:cubicBezTo>
                    <a:pt x="186538" y="1371600"/>
                    <a:pt x="152400" y="1337386"/>
                    <a:pt x="152400" y="1295400"/>
                  </a:cubicBezTo>
                  <a:cubicBezTo>
                    <a:pt x="152400" y="1253414"/>
                    <a:pt x="186538" y="1219200"/>
                    <a:pt x="228600" y="1219200"/>
                  </a:cubicBezTo>
                  <a:cubicBezTo>
                    <a:pt x="270662" y="1219200"/>
                    <a:pt x="304800" y="1253414"/>
                    <a:pt x="304800" y="1295400"/>
                  </a:cubicBezTo>
                  <a:cubicBezTo>
                    <a:pt x="304800" y="1337386"/>
                    <a:pt x="270662" y="1371600"/>
                    <a:pt x="228600" y="1371600"/>
                  </a:cubicBezTo>
                  <a:close/>
                  <a:moveTo>
                    <a:pt x="609600" y="457200"/>
                  </a:moveTo>
                  <a:cubicBezTo>
                    <a:pt x="525551" y="457200"/>
                    <a:pt x="457200" y="388849"/>
                    <a:pt x="457200" y="304800"/>
                  </a:cubicBezTo>
                  <a:cubicBezTo>
                    <a:pt x="457200" y="220751"/>
                    <a:pt x="525551" y="152400"/>
                    <a:pt x="609600" y="152400"/>
                  </a:cubicBezTo>
                  <a:cubicBezTo>
                    <a:pt x="693649" y="152400"/>
                    <a:pt x="762000" y="220751"/>
                    <a:pt x="762000" y="304800"/>
                  </a:cubicBezTo>
                  <a:cubicBezTo>
                    <a:pt x="762000" y="388849"/>
                    <a:pt x="693649" y="457200"/>
                    <a:pt x="609600" y="457200"/>
                  </a:cubicBezTo>
                  <a:close/>
                  <a:moveTo>
                    <a:pt x="1447800" y="1066800"/>
                  </a:moveTo>
                  <a:cubicBezTo>
                    <a:pt x="1363751" y="1066800"/>
                    <a:pt x="1295400" y="998449"/>
                    <a:pt x="1295400" y="914400"/>
                  </a:cubicBezTo>
                  <a:cubicBezTo>
                    <a:pt x="1295400" y="830351"/>
                    <a:pt x="1363751" y="762000"/>
                    <a:pt x="1447800" y="762000"/>
                  </a:cubicBezTo>
                  <a:cubicBezTo>
                    <a:pt x="1531849" y="762000"/>
                    <a:pt x="1600200" y="830351"/>
                    <a:pt x="1600200" y="914400"/>
                  </a:cubicBezTo>
                  <a:cubicBezTo>
                    <a:pt x="1600200" y="998449"/>
                    <a:pt x="1531849" y="1066800"/>
                    <a:pt x="1447800" y="1066800"/>
                  </a:cubicBezTo>
                  <a:close/>
                  <a:moveTo>
                    <a:pt x="2362200" y="609600"/>
                  </a:moveTo>
                  <a:cubicBezTo>
                    <a:pt x="2236165" y="609600"/>
                    <a:pt x="2133600" y="507035"/>
                    <a:pt x="2133600" y="381000"/>
                  </a:cubicBezTo>
                  <a:cubicBezTo>
                    <a:pt x="2133600" y="254965"/>
                    <a:pt x="2236165" y="152400"/>
                    <a:pt x="2362200" y="152400"/>
                  </a:cubicBezTo>
                  <a:cubicBezTo>
                    <a:pt x="2488235" y="152400"/>
                    <a:pt x="2590800" y="254965"/>
                    <a:pt x="2590800" y="381000"/>
                  </a:cubicBezTo>
                  <a:cubicBezTo>
                    <a:pt x="2590800" y="507035"/>
                    <a:pt x="2488235" y="609600"/>
                    <a:pt x="2362200" y="60960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9" name="Freeform: Shape 95">
              <a:extLst>
                <a:ext uri="{FF2B5EF4-FFF2-40B4-BE49-F238E27FC236}">
                  <a16:creationId xmlns:a16="http://schemas.microsoft.com/office/drawing/2014/main" id="{68A73AA1-8A62-5F46-A43C-C9F06CDE7CE3}"/>
                </a:ext>
              </a:extLst>
            </p:cNvPr>
            <p:cNvSpPr/>
            <p:nvPr/>
          </p:nvSpPr>
          <p:spPr>
            <a:xfrm>
              <a:off x="3636745" y="2776189"/>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0" name="Freeform: Shape 96">
              <a:extLst>
                <a:ext uri="{FF2B5EF4-FFF2-40B4-BE49-F238E27FC236}">
                  <a16:creationId xmlns:a16="http://schemas.microsoft.com/office/drawing/2014/main" id="{C8819851-A5FD-F545-B8C8-8E50839852AC}"/>
                </a:ext>
              </a:extLst>
            </p:cNvPr>
            <p:cNvSpPr/>
            <p:nvPr/>
          </p:nvSpPr>
          <p:spPr>
            <a:xfrm>
              <a:off x="3941545" y="2776189"/>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1" name="Freeform: Shape 97">
              <a:extLst>
                <a:ext uri="{FF2B5EF4-FFF2-40B4-BE49-F238E27FC236}">
                  <a16:creationId xmlns:a16="http://schemas.microsoft.com/office/drawing/2014/main" id="{46B58ADD-6C3A-5A42-8554-DE89A34200FF}"/>
                </a:ext>
              </a:extLst>
            </p:cNvPr>
            <p:cNvSpPr/>
            <p:nvPr/>
          </p:nvSpPr>
          <p:spPr>
            <a:xfrm>
              <a:off x="4246345" y="2776189"/>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2" name="Freeform: Shape 98">
              <a:extLst>
                <a:ext uri="{FF2B5EF4-FFF2-40B4-BE49-F238E27FC236}">
                  <a16:creationId xmlns:a16="http://schemas.microsoft.com/office/drawing/2014/main" id="{42CD1813-854D-7048-8EBC-7512E9B15BC3}"/>
                </a:ext>
              </a:extLst>
            </p:cNvPr>
            <p:cNvSpPr/>
            <p:nvPr/>
          </p:nvSpPr>
          <p:spPr>
            <a:xfrm>
              <a:off x="3636745" y="2471389"/>
              <a:ext cx="762000" cy="152400"/>
            </a:xfrm>
            <a:custGeom>
              <a:avLst/>
              <a:gdLst>
                <a:gd name="connsiteX0" fmla="*/ 0 w 762000"/>
                <a:gd name="connsiteY0" fmla="*/ 0 h 152400"/>
                <a:gd name="connsiteX1" fmla="*/ 762000 w 762000"/>
                <a:gd name="connsiteY1" fmla="*/ 0 h 152400"/>
                <a:gd name="connsiteX2" fmla="*/ 762000 w 762000"/>
                <a:gd name="connsiteY2" fmla="*/ 152400 h 152400"/>
                <a:gd name="connsiteX3" fmla="*/ 0 w 7620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0" h="152400">
                  <a:moveTo>
                    <a:pt x="0" y="0"/>
                  </a:moveTo>
                  <a:lnTo>
                    <a:pt x="762000" y="0"/>
                  </a:lnTo>
                  <a:lnTo>
                    <a:pt x="762000" y="152400"/>
                  </a:lnTo>
                  <a:lnTo>
                    <a:pt x="0" y="152400"/>
                  </a:ln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3" name="Freeform: Shape 99">
              <a:extLst>
                <a:ext uri="{FF2B5EF4-FFF2-40B4-BE49-F238E27FC236}">
                  <a16:creationId xmlns:a16="http://schemas.microsoft.com/office/drawing/2014/main" id="{01BBDEF5-EEB8-9C46-A576-17D8434B0CE7}"/>
                </a:ext>
              </a:extLst>
            </p:cNvPr>
            <p:cNvSpPr/>
            <p:nvPr/>
          </p:nvSpPr>
          <p:spPr>
            <a:xfrm>
              <a:off x="588745" y="3004789"/>
              <a:ext cx="685800" cy="685800"/>
            </a:xfrm>
            <a:custGeom>
              <a:avLst/>
              <a:gdLst>
                <a:gd name="connsiteX0" fmla="*/ 152400 w 685800"/>
                <a:gd name="connsiteY0" fmla="*/ 0 h 685800"/>
                <a:gd name="connsiteX1" fmla="*/ 0 w 685800"/>
                <a:gd name="connsiteY1" fmla="*/ 0 h 685800"/>
                <a:gd name="connsiteX2" fmla="*/ 685800 w 685800"/>
                <a:gd name="connsiteY2" fmla="*/ 685800 h 685800"/>
                <a:gd name="connsiteX3" fmla="*/ 685800 w 685800"/>
                <a:gd name="connsiteY3" fmla="*/ 533400 h 685800"/>
                <a:gd name="connsiteX4" fmla="*/ 1524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152400" y="0"/>
                  </a:moveTo>
                  <a:lnTo>
                    <a:pt x="0" y="0"/>
                  </a:lnTo>
                  <a:cubicBezTo>
                    <a:pt x="0" y="378104"/>
                    <a:pt x="307619" y="685800"/>
                    <a:pt x="685800" y="685800"/>
                  </a:cubicBezTo>
                  <a:lnTo>
                    <a:pt x="685800" y="533400"/>
                  </a:lnTo>
                  <a:cubicBezTo>
                    <a:pt x="391744" y="533400"/>
                    <a:pt x="152400" y="294132"/>
                    <a:pt x="152400" y="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4" name="Freeform: Shape 100">
              <a:extLst>
                <a:ext uri="{FF2B5EF4-FFF2-40B4-BE49-F238E27FC236}">
                  <a16:creationId xmlns:a16="http://schemas.microsoft.com/office/drawing/2014/main" id="{AD499AB3-8BBC-C142-A511-C819ED7E9775}"/>
                </a:ext>
              </a:extLst>
            </p:cNvPr>
            <p:cNvSpPr/>
            <p:nvPr/>
          </p:nvSpPr>
          <p:spPr>
            <a:xfrm>
              <a:off x="3408145" y="4376389"/>
              <a:ext cx="533400" cy="533400"/>
            </a:xfrm>
            <a:custGeom>
              <a:avLst/>
              <a:gdLst>
                <a:gd name="connsiteX0" fmla="*/ 533400 w 533400"/>
                <a:gd name="connsiteY0" fmla="*/ 0 h 533400"/>
                <a:gd name="connsiteX1" fmla="*/ 381000 w 533400"/>
                <a:gd name="connsiteY1" fmla="*/ 0 h 533400"/>
                <a:gd name="connsiteX2" fmla="*/ 0 w 533400"/>
                <a:gd name="connsiteY2" fmla="*/ 381000 h 533400"/>
                <a:gd name="connsiteX3" fmla="*/ 0 w 533400"/>
                <a:gd name="connsiteY3" fmla="*/ 533400 h 533400"/>
                <a:gd name="connsiteX4" fmla="*/ 533400 w 533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33400">
                  <a:moveTo>
                    <a:pt x="533400" y="0"/>
                  </a:moveTo>
                  <a:lnTo>
                    <a:pt x="381000" y="0"/>
                  </a:lnTo>
                  <a:cubicBezTo>
                    <a:pt x="381000" y="210083"/>
                    <a:pt x="210083" y="381000"/>
                    <a:pt x="0" y="381000"/>
                  </a:cubicBezTo>
                  <a:lnTo>
                    <a:pt x="0" y="533400"/>
                  </a:lnTo>
                  <a:cubicBezTo>
                    <a:pt x="294056" y="533400"/>
                    <a:pt x="533400" y="294056"/>
                    <a:pt x="533400" y="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5" name="Freeform: Shape 101">
              <a:extLst>
                <a:ext uri="{FF2B5EF4-FFF2-40B4-BE49-F238E27FC236}">
                  <a16:creationId xmlns:a16="http://schemas.microsoft.com/office/drawing/2014/main" id="{C21E9F48-F222-F64A-B468-E33A1164D9BD}"/>
                </a:ext>
              </a:extLst>
            </p:cNvPr>
            <p:cNvSpPr/>
            <p:nvPr/>
          </p:nvSpPr>
          <p:spPr>
            <a:xfrm>
              <a:off x="2569945" y="3538189"/>
              <a:ext cx="1676400" cy="1676400"/>
            </a:xfrm>
            <a:custGeom>
              <a:avLst/>
              <a:gdLst>
                <a:gd name="connsiteX0" fmla="*/ 0 w 1676400"/>
                <a:gd name="connsiteY0" fmla="*/ 838200 h 1676400"/>
                <a:gd name="connsiteX1" fmla="*/ 838200 w 1676400"/>
                <a:gd name="connsiteY1" fmla="*/ 1676400 h 1676400"/>
                <a:gd name="connsiteX2" fmla="*/ 1676400 w 1676400"/>
                <a:gd name="connsiteY2" fmla="*/ 838200 h 1676400"/>
                <a:gd name="connsiteX3" fmla="*/ 838200 w 1676400"/>
                <a:gd name="connsiteY3" fmla="*/ 0 h 1676400"/>
                <a:gd name="connsiteX4" fmla="*/ 0 w 1676400"/>
                <a:gd name="connsiteY4" fmla="*/ 838200 h 1676400"/>
                <a:gd name="connsiteX5" fmla="*/ 838200 w 1676400"/>
                <a:gd name="connsiteY5" fmla="*/ 152400 h 1676400"/>
                <a:gd name="connsiteX6" fmla="*/ 1524000 w 1676400"/>
                <a:gd name="connsiteY6" fmla="*/ 838200 h 1676400"/>
                <a:gd name="connsiteX7" fmla="*/ 838200 w 1676400"/>
                <a:gd name="connsiteY7" fmla="*/ 1524000 h 1676400"/>
                <a:gd name="connsiteX8" fmla="*/ 152400 w 1676400"/>
                <a:gd name="connsiteY8" fmla="*/ 838200 h 1676400"/>
                <a:gd name="connsiteX9" fmla="*/ 838200 w 1676400"/>
                <a:gd name="connsiteY9" fmla="*/ 1524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00" h="1676400">
                  <a:moveTo>
                    <a:pt x="0" y="838200"/>
                  </a:moveTo>
                  <a:cubicBezTo>
                    <a:pt x="0" y="1300353"/>
                    <a:pt x="376047" y="1676400"/>
                    <a:pt x="838200" y="1676400"/>
                  </a:cubicBezTo>
                  <a:cubicBezTo>
                    <a:pt x="1300353" y="1676400"/>
                    <a:pt x="1676400" y="1300353"/>
                    <a:pt x="1676400" y="838200"/>
                  </a:cubicBezTo>
                  <a:cubicBezTo>
                    <a:pt x="1676400" y="376047"/>
                    <a:pt x="1300353" y="0"/>
                    <a:pt x="838200" y="0"/>
                  </a:cubicBezTo>
                  <a:cubicBezTo>
                    <a:pt x="376047" y="0"/>
                    <a:pt x="0" y="376047"/>
                    <a:pt x="0" y="838200"/>
                  </a:cubicBezTo>
                  <a:close/>
                  <a:moveTo>
                    <a:pt x="838200" y="152400"/>
                  </a:moveTo>
                  <a:cubicBezTo>
                    <a:pt x="1216381" y="152400"/>
                    <a:pt x="1524000" y="460019"/>
                    <a:pt x="1524000" y="838200"/>
                  </a:cubicBezTo>
                  <a:cubicBezTo>
                    <a:pt x="1524000" y="1216381"/>
                    <a:pt x="1216381" y="1524000"/>
                    <a:pt x="838200" y="1524000"/>
                  </a:cubicBezTo>
                  <a:cubicBezTo>
                    <a:pt x="460019" y="1524000"/>
                    <a:pt x="152400" y="1216381"/>
                    <a:pt x="152400" y="838200"/>
                  </a:cubicBezTo>
                  <a:cubicBezTo>
                    <a:pt x="152400" y="460019"/>
                    <a:pt x="460019" y="152400"/>
                    <a:pt x="838200" y="15240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0" name="Graphic 103">
            <a:extLst>
              <a:ext uri="{FF2B5EF4-FFF2-40B4-BE49-F238E27FC236}">
                <a16:creationId xmlns:a16="http://schemas.microsoft.com/office/drawing/2014/main" id="{8E3F8C01-9F48-0149-B903-6523E5599CA5}"/>
              </a:ext>
            </a:extLst>
          </p:cNvPr>
          <p:cNvGrpSpPr/>
          <p:nvPr/>
        </p:nvGrpSpPr>
        <p:grpSpPr>
          <a:xfrm>
            <a:off x="6723026" y="1926636"/>
            <a:ext cx="512362" cy="512362"/>
            <a:chOff x="2133600" y="990600"/>
            <a:chExt cx="4876800" cy="4876800"/>
          </a:xfrm>
          <a:solidFill>
            <a:schemeClr val="bg1"/>
          </a:solidFill>
        </p:grpSpPr>
        <p:sp>
          <p:nvSpPr>
            <p:cNvPr id="302" name="Freeform: Shape 111">
              <a:extLst>
                <a:ext uri="{FF2B5EF4-FFF2-40B4-BE49-F238E27FC236}">
                  <a16:creationId xmlns:a16="http://schemas.microsoft.com/office/drawing/2014/main" id="{2FDBFB61-E65F-9B4E-B4BE-A8FC4ACC4384}"/>
                </a:ext>
              </a:extLst>
            </p:cNvPr>
            <p:cNvSpPr/>
            <p:nvPr/>
          </p:nvSpPr>
          <p:spPr>
            <a:xfrm>
              <a:off x="2589990" y="2655589"/>
              <a:ext cx="1585607" cy="3081413"/>
            </a:xfrm>
            <a:custGeom>
              <a:avLst/>
              <a:gdLst>
                <a:gd name="connsiteX0" fmla="*/ 1272654 w 1585607"/>
                <a:gd name="connsiteY0" fmla="*/ 650843 h 3081413"/>
                <a:gd name="connsiteX1" fmla="*/ 1272654 w 1585607"/>
                <a:gd name="connsiteY1" fmla="*/ 2418178 h 3081413"/>
                <a:gd name="connsiteX2" fmla="*/ 312944 w 1585607"/>
                <a:gd name="connsiteY2" fmla="*/ 2713177 h 3081413"/>
                <a:gd name="connsiteX3" fmla="*/ 312944 w 1585607"/>
                <a:gd name="connsiteY3" fmla="*/ 512407 h 3081413"/>
                <a:gd name="connsiteX4" fmla="*/ 1035072 w 1585607"/>
                <a:gd name="connsiteY4" fmla="*/ 300276 h 3081413"/>
                <a:gd name="connsiteX5" fmla="*/ 946871 w 1585607"/>
                <a:gd name="connsiteY5" fmla="*/ 0 h 3081413"/>
                <a:gd name="connsiteX6" fmla="*/ 112347 w 1585607"/>
                <a:gd name="connsiteY6" fmla="*/ 245154 h 3081413"/>
                <a:gd name="connsiteX7" fmla="*/ 0 w 1585607"/>
                <a:gd name="connsiteY7" fmla="*/ 395268 h 3081413"/>
                <a:gd name="connsiteX8" fmla="*/ 0 w 1585607"/>
                <a:gd name="connsiteY8" fmla="*/ 2924947 h 3081413"/>
                <a:gd name="connsiteX9" fmla="*/ 63475 w 1585607"/>
                <a:gd name="connsiteY9" fmla="*/ 3050801 h 3081413"/>
                <a:gd name="connsiteX10" fmla="*/ 156477 w 1585607"/>
                <a:gd name="connsiteY10" fmla="*/ 3081414 h 3081413"/>
                <a:gd name="connsiteX11" fmla="*/ 202425 w 1585607"/>
                <a:gd name="connsiteY11" fmla="*/ 3074480 h 3081413"/>
                <a:gd name="connsiteX12" fmla="*/ 1475089 w 1585607"/>
                <a:gd name="connsiteY12" fmla="*/ 2683288 h 3081413"/>
                <a:gd name="connsiteX13" fmla="*/ 1585608 w 1585607"/>
                <a:gd name="connsiteY13" fmla="*/ 2533755 h 3081413"/>
                <a:gd name="connsiteX14" fmla="*/ 1585608 w 1585607"/>
                <a:gd name="connsiteY14" fmla="*/ 650843 h 3081413"/>
                <a:gd name="connsiteX15" fmla="*/ 1272654 w 1585607"/>
                <a:gd name="connsiteY15" fmla="*/ 650843 h 30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5607" h="3081413">
                  <a:moveTo>
                    <a:pt x="1272654" y="650843"/>
                  </a:moveTo>
                  <a:lnTo>
                    <a:pt x="1272654" y="2418178"/>
                  </a:lnTo>
                  <a:lnTo>
                    <a:pt x="312944" y="2713177"/>
                  </a:lnTo>
                  <a:lnTo>
                    <a:pt x="312944" y="512407"/>
                  </a:lnTo>
                  <a:lnTo>
                    <a:pt x="1035072" y="300276"/>
                  </a:lnTo>
                  <a:lnTo>
                    <a:pt x="946871" y="0"/>
                  </a:lnTo>
                  <a:lnTo>
                    <a:pt x="112347" y="245154"/>
                  </a:lnTo>
                  <a:cubicBezTo>
                    <a:pt x="45739" y="264709"/>
                    <a:pt x="0" y="325841"/>
                    <a:pt x="0" y="395268"/>
                  </a:cubicBezTo>
                  <a:lnTo>
                    <a:pt x="0" y="2924947"/>
                  </a:lnTo>
                  <a:cubicBezTo>
                    <a:pt x="0" y="2974601"/>
                    <a:pt x="23574" y="3021340"/>
                    <a:pt x="63475" y="3050801"/>
                  </a:cubicBezTo>
                  <a:cubicBezTo>
                    <a:pt x="90754" y="3070936"/>
                    <a:pt x="123406" y="3081414"/>
                    <a:pt x="156477" y="3081414"/>
                  </a:cubicBezTo>
                  <a:cubicBezTo>
                    <a:pt x="171860" y="3081414"/>
                    <a:pt x="187357" y="3079118"/>
                    <a:pt x="202425" y="3074480"/>
                  </a:cubicBezTo>
                  <a:lnTo>
                    <a:pt x="1475089" y="2683288"/>
                  </a:lnTo>
                  <a:cubicBezTo>
                    <a:pt x="1540812" y="2663104"/>
                    <a:pt x="1585608" y="2602440"/>
                    <a:pt x="1585608" y="2533755"/>
                  </a:cubicBezTo>
                  <a:lnTo>
                    <a:pt x="1585608" y="650843"/>
                  </a:lnTo>
                  <a:lnTo>
                    <a:pt x="1272654" y="6508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3" name="Freeform: Shape 112">
              <a:extLst>
                <a:ext uri="{FF2B5EF4-FFF2-40B4-BE49-F238E27FC236}">
                  <a16:creationId xmlns:a16="http://schemas.microsoft.com/office/drawing/2014/main" id="{625D74D4-DE4D-9644-82FF-554D3D92B84C}"/>
                </a:ext>
              </a:extLst>
            </p:cNvPr>
            <p:cNvSpPr/>
            <p:nvPr/>
          </p:nvSpPr>
          <p:spPr>
            <a:xfrm>
              <a:off x="3955332" y="3243833"/>
              <a:ext cx="1388611" cy="2623556"/>
            </a:xfrm>
            <a:custGeom>
              <a:avLst/>
              <a:gdLst>
                <a:gd name="connsiteX0" fmla="*/ 1075658 w 1388611"/>
                <a:gd name="connsiteY0" fmla="*/ 0 h 2623556"/>
                <a:gd name="connsiteX1" fmla="*/ 1075658 w 1388611"/>
                <a:gd name="connsiteY1" fmla="*/ 2225802 h 2623556"/>
                <a:gd name="connsiteX2" fmla="*/ 127578 w 1388611"/>
                <a:gd name="connsiteY2" fmla="*/ 1802587 h 2623556"/>
                <a:gd name="connsiteX3" fmla="*/ 0 w 1388611"/>
                <a:gd name="connsiteY3" fmla="*/ 2088366 h 2623556"/>
                <a:gd name="connsiteX4" fmla="*/ 1168346 w 1388611"/>
                <a:gd name="connsiteY4" fmla="*/ 2609945 h 2623556"/>
                <a:gd name="connsiteX5" fmla="*/ 1232135 w 1388611"/>
                <a:gd name="connsiteY5" fmla="*/ 2623557 h 2623556"/>
                <a:gd name="connsiteX6" fmla="*/ 1317308 w 1388611"/>
                <a:gd name="connsiteY6" fmla="*/ 2598363 h 2623556"/>
                <a:gd name="connsiteX7" fmla="*/ 1388612 w 1388611"/>
                <a:gd name="connsiteY7" fmla="*/ 2467080 h 2623556"/>
                <a:gd name="connsiteX8" fmla="*/ 1388612 w 1388611"/>
                <a:gd name="connsiteY8" fmla="*/ 0 h 2623556"/>
                <a:gd name="connsiteX9" fmla="*/ 1075658 w 1388611"/>
                <a:gd name="connsiteY9" fmla="*/ 0 h 262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11" h="2623556">
                  <a:moveTo>
                    <a:pt x="1075658" y="0"/>
                  </a:moveTo>
                  <a:lnTo>
                    <a:pt x="1075658" y="2225802"/>
                  </a:lnTo>
                  <a:lnTo>
                    <a:pt x="127578" y="1802587"/>
                  </a:lnTo>
                  <a:lnTo>
                    <a:pt x="0" y="2088366"/>
                  </a:lnTo>
                  <a:lnTo>
                    <a:pt x="1168346" y="2609945"/>
                  </a:lnTo>
                  <a:cubicBezTo>
                    <a:pt x="1188739" y="2619070"/>
                    <a:pt x="1210485" y="2623557"/>
                    <a:pt x="1232135" y="2623557"/>
                  </a:cubicBezTo>
                  <a:cubicBezTo>
                    <a:pt x="1261863" y="2623557"/>
                    <a:pt x="1291495" y="2615051"/>
                    <a:pt x="1317308" y="2598363"/>
                  </a:cubicBezTo>
                  <a:cubicBezTo>
                    <a:pt x="1361742" y="2569521"/>
                    <a:pt x="1388612" y="2520125"/>
                    <a:pt x="1388612" y="2467080"/>
                  </a:cubicBezTo>
                  <a:lnTo>
                    <a:pt x="1388612" y="0"/>
                  </a:lnTo>
                  <a:lnTo>
                    <a:pt x="107565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4" name="Freeform: Shape 113">
              <a:extLst>
                <a:ext uri="{FF2B5EF4-FFF2-40B4-BE49-F238E27FC236}">
                  <a16:creationId xmlns:a16="http://schemas.microsoft.com/office/drawing/2014/main" id="{106BB158-4869-1E48-B2DF-B77B098B3712}"/>
                </a:ext>
              </a:extLst>
            </p:cNvPr>
            <p:cNvSpPr/>
            <p:nvPr/>
          </p:nvSpPr>
          <p:spPr>
            <a:xfrm>
              <a:off x="5154501" y="2763992"/>
              <a:ext cx="1399517" cy="3099911"/>
            </a:xfrm>
            <a:custGeom>
              <a:avLst/>
              <a:gdLst>
                <a:gd name="connsiteX0" fmla="*/ 1340682 w 1399517"/>
                <a:gd name="connsiteY0" fmla="*/ 34262 h 3099911"/>
                <a:gd name="connsiteX1" fmla="*/ 1208408 w 1399517"/>
                <a:gd name="connsiteY1" fmla="*/ 3954 h 3099911"/>
                <a:gd name="connsiteX2" fmla="*/ 13983 w 1399517"/>
                <a:gd name="connsiteY2" fmla="*/ 275178 h 3099911"/>
                <a:gd name="connsiteX3" fmla="*/ 83248 w 1399517"/>
                <a:gd name="connsiteY3" fmla="*/ 580359 h 3099911"/>
                <a:gd name="connsiteX4" fmla="*/ 1086565 w 1399517"/>
                <a:gd name="connsiteY4" fmla="*/ 352530 h 3099911"/>
                <a:gd name="connsiteX5" fmla="*/ 1086565 w 1399517"/>
                <a:gd name="connsiteY5" fmla="*/ 2559873 h 3099911"/>
                <a:gd name="connsiteX6" fmla="*/ 0 w 1399517"/>
                <a:gd name="connsiteY6" fmla="*/ 2794007 h 3099911"/>
                <a:gd name="connsiteX7" fmla="*/ 65932 w 1399517"/>
                <a:gd name="connsiteY7" fmla="*/ 3099912 h 3099911"/>
                <a:gd name="connsiteX8" fmla="*/ 1276007 w 1399517"/>
                <a:gd name="connsiteY8" fmla="*/ 2839175 h 3099911"/>
                <a:gd name="connsiteX9" fmla="*/ 1399518 w 1399517"/>
                <a:gd name="connsiteY9" fmla="*/ 2686194 h 3099911"/>
                <a:gd name="connsiteX10" fmla="*/ 1399518 w 1399517"/>
                <a:gd name="connsiteY10" fmla="*/ 156515 h 3099911"/>
                <a:gd name="connsiteX11" fmla="*/ 1340682 w 1399517"/>
                <a:gd name="connsiteY11" fmla="*/ 34262 h 309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9517" h="3099911">
                  <a:moveTo>
                    <a:pt x="1340682" y="34262"/>
                  </a:moveTo>
                  <a:cubicBezTo>
                    <a:pt x="1303439" y="4534"/>
                    <a:pt x="1254623" y="-6734"/>
                    <a:pt x="1208408" y="3954"/>
                  </a:cubicBezTo>
                  <a:lnTo>
                    <a:pt x="13983" y="275178"/>
                  </a:lnTo>
                  <a:lnTo>
                    <a:pt x="83248" y="580359"/>
                  </a:lnTo>
                  <a:lnTo>
                    <a:pt x="1086565" y="352530"/>
                  </a:lnTo>
                  <a:lnTo>
                    <a:pt x="1086565" y="2559873"/>
                  </a:lnTo>
                  <a:lnTo>
                    <a:pt x="0" y="2794007"/>
                  </a:lnTo>
                  <a:lnTo>
                    <a:pt x="65932" y="3099912"/>
                  </a:lnTo>
                  <a:lnTo>
                    <a:pt x="1276007" y="2839175"/>
                  </a:lnTo>
                  <a:cubicBezTo>
                    <a:pt x="1348092" y="2823630"/>
                    <a:pt x="1399518" y="2759898"/>
                    <a:pt x="1399518" y="2686194"/>
                  </a:cubicBezTo>
                  <a:lnTo>
                    <a:pt x="1399518" y="156515"/>
                  </a:lnTo>
                  <a:cubicBezTo>
                    <a:pt x="1399518" y="108948"/>
                    <a:pt x="1377867" y="63932"/>
                    <a:pt x="1340682" y="3426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Freeform: Shape 114">
              <a:extLst>
                <a:ext uri="{FF2B5EF4-FFF2-40B4-BE49-F238E27FC236}">
                  <a16:creationId xmlns:a16="http://schemas.microsoft.com/office/drawing/2014/main" id="{E5120652-1C04-164E-A007-AA5157D61E27}"/>
                </a:ext>
              </a:extLst>
            </p:cNvPr>
            <p:cNvSpPr/>
            <p:nvPr/>
          </p:nvSpPr>
          <p:spPr>
            <a:xfrm>
              <a:off x="3293320" y="990600"/>
              <a:ext cx="2559461" cy="3025168"/>
            </a:xfrm>
            <a:custGeom>
              <a:avLst/>
              <a:gdLst>
                <a:gd name="connsiteX0" fmla="*/ 2187326 w 2559461"/>
                <a:gd name="connsiteY0" fmla="*/ 374447 h 3025168"/>
                <a:gd name="connsiteX1" fmla="*/ 1281289 w 2559461"/>
                <a:gd name="connsiteY1" fmla="*/ 0 h 3025168"/>
                <a:gd name="connsiteX2" fmla="*/ 375252 w 2559461"/>
                <a:gd name="connsiteY2" fmla="*/ 374390 h 3025168"/>
                <a:gd name="connsiteX3" fmla="*/ 156139 w 2559461"/>
                <a:gd name="connsiteY3" fmla="*/ 1891046 h 3025168"/>
                <a:gd name="connsiteX4" fmla="*/ 375252 w 2559461"/>
                <a:gd name="connsiteY4" fmla="*/ 2186521 h 3025168"/>
                <a:gd name="connsiteX5" fmla="*/ 1168056 w 2559461"/>
                <a:gd name="connsiteY5" fmla="*/ 2979325 h 3025168"/>
                <a:gd name="connsiteX6" fmla="*/ 1278679 w 2559461"/>
                <a:gd name="connsiteY6" fmla="*/ 3025169 h 3025168"/>
                <a:gd name="connsiteX7" fmla="*/ 1389303 w 2559461"/>
                <a:gd name="connsiteY7" fmla="*/ 2979325 h 3025168"/>
                <a:gd name="connsiteX8" fmla="*/ 2182107 w 2559461"/>
                <a:gd name="connsiteY8" fmla="*/ 2186521 h 3025168"/>
                <a:gd name="connsiteX9" fmla="*/ 2187326 w 2559461"/>
                <a:gd name="connsiteY9" fmla="*/ 374447 h 3025168"/>
                <a:gd name="connsiteX10" fmla="*/ 1960860 w 2559461"/>
                <a:gd name="connsiteY10" fmla="*/ 1965274 h 3025168"/>
                <a:gd name="connsiteX11" fmla="*/ 1278679 w 2559461"/>
                <a:gd name="connsiteY11" fmla="*/ 2647455 h 3025168"/>
                <a:gd name="connsiteX12" fmla="*/ 596499 w 2559461"/>
                <a:gd name="connsiteY12" fmla="*/ 1965227 h 3025168"/>
                <a:gd name="connsiteX13" fmla="*/ 430792 w 2559461"/>
                <a:gd name="connsiteY13" fmla="*/ 1741103 h 3025168"/>
                <a:gd name="connsiteX14" fmla="*/ 596499 w 2559461"/>
                <a:gd name="connsiteY14" fmla="*/ 595703 h 3025168"/>
                <a:gd name="connsiteX15" fmla="*/ 1281289 w 2559461"/>
                <a:gd name="connsiteY15" fmla="*/ 312953 h 3025168"/>
                <a:gd name="connsiteX16" fmla="*/ 1966080 w 2559461"/>
                <a:gd name="connsiteY16" fmla="*/ 595703 h 3025168"/>
                <a:gd name="connsiteX17" fmla="*/ 1960860 w 2559461"/>
                <a:gd name="connsiteY17" fmla="*/ 1965274 h 302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9461" h="3025168">
                  <a:moveTo>
                    <a:pt x="2187326" y="374447"/>
                  </a:moveTo>
                  <a:cubicBezTo>
                    <a:pt x="1945887" y="132950"/>
                    <a:pt x="1624075" y="0"/>
                    <a:pt x="1281289" y="0"/>
                  </a:cubicBezTo>
                  <a:cubicBezTo>
                    <a:pt x="938503" y="0"/>
                    <a:pt x="616692" y="132950"/>
                    <a:pt x="375252" y="374390"/>
                  </a:cubicBezTo>
                  <a:cubicBezTo>
                    <a:pt x="-26836" y="776478"/>
                    <a:pt x="-115352" y="1385221"/>
                    <a:pt x="156139" y="1891046"/>
                  </a:cubicBezTo>
                  <a:cubicBezTo>
                    <a:pt x="220290" y="2006632"/>
                    <a:pt x="292013" y="2103282"/>
                    <a:pt x="375252" y="2186521"/>
                  </a:cubicBezTo>
                  <a:lnTo>
                    <a:pt x="1168056" y="2979325"/>
                  </a:lnTo>
                  <a:cubicBezTo>
                    <a:pt x="1198565" y="3009891"/>
                    <a:pt x="1238627" y="3025169"/>
                    <a:pt x="1278679" y="3025169"/>
                  </a:cubicBezTo>
                  <a:cubicBezTo>
                    <a:pt x="1318732" y="3025169"/>
                    <a:pt x="1358747" y="3009891"/>
                    <a:pt x="1389303" y="2979325"/>
                  </a:cubicBezTo>
                  <a:lnTo>
                    <a:pt x="2182107" y="2186521"/>
                  </a:lnTo>
                  <a:cubicBezTo>
                    <a:pt x="2683198" y="1685496"/>
                    <a:pt x="2685541" y="872604"/>
                    <a:pt x="2187326" y="374447"/>
                  </a:cubicBezTo>
                  <a:close/>
                  <a:moveTo>
                    <a:pt x="1960860" y="1965274"/>
                  </a:moveTo>
                  <a:lnTo>
                    <a:pt x="1278679" y="2647455"/>
                  </a:lnTo>
                  <a:lnTo>
                    <a:pt x="596499" y="1965227"/>
                  </a:lnTo>
                  <a:cubicBezTo>
                    <a:pt x="534120" y="1902847"/>
                    <a:pt x="479560" y="1828886"/>
                    <a:pt x="430792" y="1741103"/>
                  </a:cubicBezTo>
                  <a:cubicBezTo>
                    <a:pt x="226119" y="1359770"/>
                    <a:pt x="292785" y="899474"/>
                    <a:pt x="596499" y="595703"/>
                  </a:cubicBezTo>
                  <a:cubicBezTo>
                    <a:pt x="778845" y="413356"/>
                    <a:pt x="1022057" y="312953"/>
                    <a:pt x="1281289" y="312953"/>
                  </a:cubicBezTo>
                  <a:cubicBezTo>
                    <a:pt x="1540569" y="312953"/>
                    <a:pt x="1783733" y="413356"/>
                    <a:pt x="1966080" y="595703"/>
                  </a:cubicBezTo>
                  <a:cubicBezTo>
                    <a:pt x="2342241" y="971864"/>
                    <a:pt x="2339888" y="1586236"/>
                    <a:pt x="1960860" y="19652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6" name="Freeform: Shape 115">
              <a:extLst>
                <a:ext uri="{FF2B5EF4-FFF2-40B4-BE49-F238E27FC236}">
                  <a16:creationId xmlns:a16="http://schemas.microsoft.com/office/drawing/2014/main" id="{DD8B818C-9B3F-1449-B094-F490A102948E}"/>
                </a:ext>
              </a:extLst>
            </p:cNvPr>
            <p:cNvSpPr/>
            <p:nvPr/>
          </p:nvSpPr>
          <p:spPr>
            <a:xfrm>
              <a:off x="4024341" y="1689525"/>
              <a:ext cx="1095317" cy="1095317"/>
            </a:xfrm>
            <a:custGeom>
              <a:avLst/>
              <a:gdLst>
                <a:gd name="connsiteX0" fmla="*/ 547659 w 1095317"/>
                <a:gd name="connsiteY0" fmla="*/ 0 h 1095317"/>
                <a:gd name="connsiteX1" fmla="*/ 0 w 1095317"/>
                <a:gd name="connsiteY1" fmla="*/ 547659 h 1095317"/>
                <a:gd name="connsiteX2" fmla="*/ 547659 w 1095317"/>
                <a:gd name="connsiteY2" fmla="*/ 1095318 h 1095317"/>
                <a:gd name="connsiteX3" fmla="*/ 1095318 w 1095317"/>
                <a:gd name="connsiteY3" fmla="*/ 547659 h 1095317"/>
                <a:gd name="connsiteX4" fmla="*/ 547659 w 1095317"/>
                <a:gd name="connsiteY4" fmla="*/ 0 h 1095317"/>
                <a:gd name="connsiteX5" fmla="*/ 547659 w 1095317"/>
                <a:gd name="connsiteY5" fmla="*/ 782374 h 1095317"/>
                <a:gd name="connsiteX6" fmla="*/ 312944 w 1095317"/>
                <a:gd name="connsiteY6" fmla="*/ 547659 h 1095317"/>
                <a:gd name="connsiteX7" fmla="*/ 547659 w 1095317"/>
                <a:gd name="connsiteY7" fmla="*/ 312944 h 1095317"/>
                <a:gd name="connsiteX8" fmla="*/ 782374 w 1095317"/>
                <a:gd name="connsiteY8" fmla="*/ 547659 h 1095317"/>
                <a:gd name="connsiteX9" fmla="*/ 547659 w 1095317"/>
                <a:gd name="connsiteY9" fmla="*/ 782374 h 10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17" h="1095317">
                  <a:moveTo>
                    <a:pt x="547659" y="0"/>
                  </a:moveTo>
                  <a:cubicBezTo>
                    <a:pt x="245659" y="0"/>
                    <a:pt x="0" y="245669"/>
                    <a:pt x="0" y="547659"/>
                  </a:cubicBezTo>
                  <a:cubicBezTo>
                    <a:pt x="0" y="849649"/>
                    <a:pt x="245669" y="1095318"/>
                    <a:pt x="547659" y="1095318"/>
                  </a:cubicBezTo>
                  <a:cubicBezTo>
                    <a:pt x="849649" y="1095318"/>
                    <a:pt x="1095318" y="849649"/>
                    <a:pt x="1095318" y="547659"/>
                  </a:cubicBezTo>
                  <a:cubicBezTo>
                    <a:pt x="1095318" y="245669"/>
                    <a:pt x="849658" y="0"/>
                    <a:pt x="547659" y="0"/>
                  </a:cubicBezTo>
                  <a:close/>
                  <a:moveTo>
                    <a:pt x="547659" y="782374"/>
                  </a:moveTo>
                  <a:cubicBezTo>
                    <a:pt x="418252" y="782374"/>
                    <a:pt x="312944" y="677066"/>
                    <a:pt x="312944" y="547659"/>
                  </a:cubicBezTo>
                  <a:cubicBezTo>
                    <a:pt x="312944" y="418252"/>
                    <a:pt x="418252" y="312944"/>
                    <a:pt x="547659" y="312944"/>
                  </a:cubicBezTo>
                  <a:cubicBezTo>
                    <a:pt x="677066" y="312944"/>
                    <a:pt x="782374" y="418252"/>
                    <a:pt x="782374" y="547659"/>
                  </a:cubicBezTo>
                  <a:cubicBezTo>
                    <a:pt x="782374" y="677066"/>
                    <a:pt x="677066" y="782374"/>
                    <a:pt x="547659" y="7823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1" name="Graphic 124">
            <a:extLst>
              <a:ext uri="{FF2B5EF4-FFF2-40B4-BE49-F238E27FC236}">
                <a16:creationId xmlns:a16="http://schemas.microsoft.com/office/drawing/2014/main" id="{DC99516D-9C38-A545-9F24-5CC94FCC2FCC}"/>
              </a:ext>
            </a:extLst>
          </p:cNvPr>
          <p:cNvGrpSpPr/>
          <p:nvPr/>
        </p:nvGrpSpPr>
        <p:grpSpPr>
          <a:xfrm>
            <a:off x="6794494" y="836249"/>
            <a:ext cx="369426" cy="369426"/>
            <a:chOff x="1423987" y="280987"/>
            <a:chExt cx="6296025" cy="6296025"/>
          </a:xfrm>
          <a:solidFill>
            <a:schemeClr val="bg1"/>
          </a:solidFill>
        </p:grpSpPr>
        <p:sp>
          <p:nvSpPr>
            <p:cNvPr id="296" name="Freeform: Shape 126">
              <a:extLst>
                <a:ext uri="{FF2B5EF4-FFF2-40B4-BE49-F238E27FC236}">
                  <a16:creationId xmlns:a16="http://schemas.microsoft.com/office/drawing/2014/main" id="{033A7632-C640-6C41-9E40-062597DA507B}"/>
                </a:ext>
              </a:extLst>
            </p:cNvPr>
            <p:cNvSpPr/>
            <p:nvPr/>
          </p:nvSpPr>
          <p:spPr>
            <a:xfrm>
              <a:off x="2947218" y="687182"/>
              <a:ext cx="1015487" cy="203097"/>
            </a:xfrm>
            <a:custGeom>
              <a:avLst/>
              <a:gdLst>
                <a:gd name="connsiteX0" fmla="*/ 0 w 1015487"/>
                <a:gd name="connsiteY0" fmla="*/ 0 h 203097"/>
                <a:gd name="connsiteX1" fmla="*/ 1015488 w 1015487"/>
                <a:gd name="connsiteY1" fmla="*/ 0 h 203097"/>
                <a:gd name="connsiteX2" fmla="*/ 1015488 w 1015487"/>
                <a:gd name="connsiteY2" fmla="*/ 203098 h 203097"/>
                <a:gd name="connsiteX3" fmla="*/ 0 w 1015487"/>
                <a:gd name="connsiteY3" fmla="*/ 203098 h 203097"/>
              </a:gdLst>
              <a:ahLst/>
              <a:cxnLst>
                <a:cxn ang="0">
                  <a:pos x="connsiteX0" y="connsiteY0"/>
                </a:cxn>
                <a:cxn ang="0">
                  <a:pos x="connsiteX1" y="connsiteY1"/>
                </a:cxn>
                <a:cxn ang="0">
                  <a:pos x="connsiteX2" y="connsiteY2"/>
                </a:cxn>
                <a:cxn ang="0">
                  <a:pos x="connsiteX3" y="connsiteY3"/>
                </a:cxn>
              </a:cxnLst>
              <a:rect l="l" t="t" r="r" b="b"/>
              <a:pathLst>
                <a:path w="1015487" h="203097">
                  <a:moveTo>
                    <a:pt x="0" y="0"/>
                  </a:moveTo>
                  <a:lnTo>
                    <a:pt x="1015488" y="0"/>
                  </a:lnTo>
                  <a:lnTo>
                    <a:pt x="1015488" y="203098"/>
                  </a:lnTo>
                  <a:lnTo>
                    <a:pt x="0" y="203098"/>
                  </a:lnTo>
                  <a:close/>
                </a:path>
              </a:pathLst>
            </a:custGeom>
            <a:grpFill/>
            <a:ln w="12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 name="Freeform: Shape 1025">
              <a:extLst>
                <a:ext uri="{FF2B5EF4-FFF2-40B4-BE49-F238E27FC236}">
                  <a16:creationId xmlns:a16="http://schemas.microsoft.com/office/drawing/2014/main" id="{D7E0AC27-B383-9B40-A952-6CC6E917C486}"/>
                </a:ext>
              </a:extLst>
            </p:cNvPr>
            <p:cNvSpPr/>
            <p:nvPr/>
          </p:nvSpPr>
          <p:spPr>
            <a:xfrm>
              <a:off x="2033279" y="1499572"/>
              <a:ext cx="1421683" cy="1320134"/>
            </a:xfrm>
            <a:custGeom>
              <a:avLst/>
              <a:gdLst>
                <a:gd name="connsiteX0" fmla="*/ 1218586 w 1421683"/>
                <a:gd name="connsiteY0" fmla="*/ 0 h 1320134"/>
                <a:gd name="connsiteX1" fmla="*/ 1015488 w 1421683"/>
                <a:gd name="connsiteY1" fmla="*/ 0 h 1320134"/>
                <a:gd name="connsiteX2" fmla="*/ 1015488 w 1421683"/>
                <a:gd name="connsiteY2" fmla="*/ 1117037 h 1320134"/>
                <a:gd name="connsiteX3" fmla="*/ 812390 w 1421683"/>
                <a:gd name="connsiteY3" fmla="*/ 1117037 h 1320134"/>
                <a:gd name="connsiteX4" fmla="*/ 812390 w 1421683"/>
                <a:gd name="connsiteY4" fmla="*/ 304646 h 1320134"/>
                <a:gd name="connsiteX5" fmla="*/ 609293 w 1421683"/>
                <a:gd name="connsiteY5" fmla="*/ 304646 h 1320134"/>
                <a:gd name="connsiteX6" fmla="*/ 609293 w 1421683"/>
                <a:gd name="connsiteY6" fmla="*/ 1117037 h 1320134"/>
                <a:gd name="connsiteX7" fmla="*/ 406195 w 1421683"/>
                <a:gd name="connsiteY7" fmla="*/ 1117037 h 1320134"/>
                <a:gd name="connsiteX8" fmla="*/ 406195 w 1421683"/>
                <a:gd name="connsiteY8" fmla="*/ 609293 h 1320134"/>
                <a:gd name="connsiteX9" fmla="*/ 203098 w 1421683"/>
                <a:gd name="connsiteY9" fmla="*/ 609293 h 1320134"/>
                <a:gd name="connsiteX10" fmla="*/ 203098 w 1421683"/>
                <a:gd name="connsiteY10" fmla="*/ 1117037 h 1320134"/>
                <a:gd name="connsiteX11" fmla="*/ 0 w 1421683"/>
                <a:gd name="connsiteY11" fmla="*/ 1117037 h 1320134"/>
                <a:gd name="connsiteX12" fmla="*/ 0 w 1421683"/>
                <a:gd name="connsiteY12" fmla="*/ 1320134 h 1320134"/>
                <a:gd name="connsiteX13" fmla="*/ 1421683 w 1421683"/>
                <a:gd name="connsiteY13" fmla="*/ 1320134 h 1320134"/>
                <a:gd name="connsiteX14" fmla="*/ 1421683 w 1421683"/>
                <a:gd name="connsiteY14" fmla="*/ 1117037 h 1320134"/>
                <a:gd name="connsiteX15" fmla="*/ 1218586 w 1421683"/>
                <a:gd name="connsiteY15" fmla="*/ 1117037 h 132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1683" h="1320134">
                  <a:moveTo>
                    <a:pt x="1218586" y="0"/>
                  </a:moveTo>
                  <a:lnTo>
                    <a:pt x="1015488" y="0"/>
                  </a:lnTo>
                  <a:lnTo>
                    <a:pt x="1015488" y="1117037"/>
                  </a:lnTo>
                  <a:lnTo>
                    <a:pt x="812390" y="1117037"/>
                  </a:lnTo>
                  <a:lnTo>
                    <a:pt x="812390" y="304646"/>
                  </a:lnTo>
                  <a:lnTo>
                    <a:pt x="609293" y="304646"/>
                  </a:lnTo>
                  <a:lnTo>
                    <a:pt x="609293" y="1117037"/>
                  </a:lnTo>
                  <a:lnTo>
                    <a:pt x="406195" y="1117037"/>
                  </a:lnTo>
                  <a:lnTo>
                    <a:pt x="406195" y="609293"/>
                  </a:lnTo>
                  <a:lnTo>
                    <a:pt x="203098" y="609293"/>
                  </a:lnTo>
                  <a:lnTo>
                    <a:pt x="203098" y="1117037"/>
                  </a:lnTo>
                  <a:lnTo>
                    <a:pt x="0" y="1117037"/>
                  </a:lnTo>
                  <a:lnTo>
                    <a:pt x="0" y="1320134"/>
                  </a:lnTo>
                  <a:lnTo>
                    <a:pt x="1421683" y="1320134"/>
                  </a:lnTo>
                  <a:lnTo>
                    <a:pt x="1421683" y="1117037"/>
                  </a:lnTo>
                  <a:lnTo>
                    <a:pt x="1218586" y="1117037"/>
                  </a:lnTo>
                  <a:close/>
                </a:path>
              </a:pathLst>
            </a:custGeom>
            <a:grpFill/>
            <a:ln w="12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8" name="Freeform: Shape 1033">
              <a:extLst>
                <a:ext uri="{FF2B5EF4-FFF2-40B4-BE49-F238E27FC236}">
                  <a16:creationId xmlns:a16="http://schemas.microsoft.com/office/drawing/2014/main" id="{45B7850A-605E-3C48-A9CC-653E53E2029C}"/>
                </a:ext>
              </a:extLst>
            </p:cNvPr>
            <p:cNvSpPr/>
            <p:nvPr/>
          </p:nvSpPr>
          <p:spPr>
            <a:xfrm>
              <a:off x="2033279" y="3022804"/>
              <a:ext cx="203097" cy="203097"/>
            </a:xfrm>
            <a:custGeom>
              <a:avLst/>
              <a:gdLst>
                <a:gd name="connsiteX0" fmla="*/ 0 w 203097"/>
                <a:gd name="connsiteY0" fmla="*/ 0 h 203097"/>
                <a:gd name="connsiteX1" fmla="*/ 203098 w 203097"/>
                <a:gd name="connsiteY1" fmla="*/ 0 h 203097"/>
                <a:gd name="connsiteX2" fmla="*/ 203098 w 203097"/>
                <a:gd name="connsiteY2" fmla="*/ 203098 h 203097"/>
                <a:gd name="connsiteX3" fmla="*/ 0 w 203097"/>
                <a:gd name="connsiteY3" fmla="*/ 203098 h 203097"/>
              </a:gdLst>
              <a:ahLst/>
              <a:cxnLst>
                <a:cxn ang="0">
                  <a:pos x="connsiteX0" y="connsiteY0"/>
                </a:cxn>
                <a:cxn ang="0">
                  <a:pos x="connsiteX1" y="connsiteY1"/>
                </a:cxn>
                <a:cxn ang="0">
                  <a:pos x="connsiteX2" y="connsiteY2"/>
                </a:cxn>
                <a:cxn ang="0">
                  <a:pos x="connsiteX3" y="connsiteY3"/>
                </a:cxn>
              </a:cxnLst>
              <a:rect l="l" t="t" r="r" b="b"/>
              <a:pathLst>
                <a:path w="203097" h="203097">
                  <a:moveTo>
                    <a:pt x="0" y="0"/>
                  </a:moveTo>
                  <a:lnTo>
                    <a:pt x="203098" y="0"/>
                  </a:lnTo>
                  <a:lnTo>
                    <a:pt x="203098" y="203098"/>
                  </a:lnTo>
                  <a:lnTo>
                    <a:pt x="0" y="203098"/>
                  </a:lnTo>
                  <a:close/>
                </a:path>
              </a:pathLst>
            </a:custGeom>
            <a:grpFill/>
            <a:ln w="12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9" name="Freeform: Shape 1034">
              <a:extLst>
                <a:ext uri="{FF2B5EF4-FFF2-40B4-BE49-F238E27FC236}">
                  <a16:creationId xmlns:a16="http://schemas.microsoft.com/office/drawing/2014/main" id="{23DEA725-37A0-014F-8B70-D65E1545B8DF}"/>
                </a:ext>
              </a:extLst>
            </p:cNvPr>
            <p:cNvSpPr/>
            <p:nvPr/>
          </p:nvSpPr>
          <p:spPr>
            <a:xfrm>
              <a:off x="2439474" y="3022804"/>
              <a:ext cx="1015487" cy="203097"/>
            </a:xfrm>
            <a:custGeom>
              <a:avLst/>
              <a:gdLst>
                <a:gd name="connsiteX0" fmla="*/ 0 w 1015487"/>
                <a:gd name="connsiteY0" fmla="*/ 0 h 203097"/>
                <a:gd name="connsiteX1" fmla="*/ 1015488 w 1015487"/>
                <a:gd name="connsiteY1" fmla="*/ 0 h 203097"/>
                <a:gd name="connsiteX2" fmla="*/ 1015488 w 1015487"/>
                <a:gd name="connsiteY2" fmla="*/ 203098 h 203097"/>
                <a:gd name="connsiteX3" fmla="*/ 0 w 1015487"/>
                <a:gd name="connsiteY3" fmla="*/ 203098 h 203097"/>
              </a:gdLst>
              <a:ahLst/>
              <a:cxnLst>
                <a:cxn ang="0">
                  <a:pos x="connsiteX0" y="connsiteY0"/>
                </a:cxn>
                <a:cxn ang="0">
                  <a:pos x="connsiteX1" y="connsiteY1"/>
                </a:cxn>
                <a:cxn ang="0">
                  <a:pos x="connsiteX2" y="connsiteY2"/>
                </a:cxn>
                <a:cxn ang="0">
                  <a:pos x="connsiteX3" y="connsiteY3"/>
                </a:cxn>
              </a:cxnLst>
              <a:rect l="l" t="t" r="r" b="b"/>
              <a:pathLst>
                <a:path w="1015487" h="203097">
                  <a:moveTo>
                    <a:pt x="0" y="0"/>
                  </a:moveTo>
                  <a:lnTo>
                    <a:pt x="1015488" y="0"/>
                  </a:lnTo>
                  <a:lnTo>
                    <a:pt x="1015488" y="203098"/>
                  </a:lnTo>
                  <a:lnTo>
                    <a:pt x="0" y="203098"/>
                  </a:lnTo>
                  <a:close/>
                </a:path>
              </a:pathLst>
            </a:custGeom>
            <a:grpFill/>
            <a:ln w="12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0" name="Freeform: Shape 1035">
              <a:extLst>
                <a:ext uri="{FF2B5EF4-FFF2-40B4-BE49-F238E27FC236}">
                  <a16:creationId xmlns:a16="http://schemas.microsoft.com/office/drawing/2014/main" id="{C3AD6522-0096-834B-8834-577681CD55AF}"/>
                </a:ext>
              </a:extLst>
            </p:cNvPr>
            <p:cNvSpPr/>
            <p:nvPr/>
          </p:nvSpPr>
          <p:spPr>
            <a:xfrm>
              <a:off x="1423986" y="280987"/>
              <a:ext cx="6296025" cy="6296025"/>
            </a:xfrm>
            <a:custGeom>
              <a:avLst/>
              <a:gdLst>
                <a:gd name="connsiteX0" fmla="*/ 5991379 w 6296025"/>
                <a:gd name="connsiteY0" fmla="*/ 4163501 h 6296025"/>
                <a:gd name="connsiteX1" fmla="*/ 6296025 w 6296025"/>
                <a:gd name="connsiteY1" fmla="*/ 3858854 h 6296025"/>
                <a:gd name="connsiteX2" fmla="*/ 6296025 w 6296025"/>
                <a:gd name="connsiteY2" fmla="*/ 2295206 h 6296025"/>
                <a:gd name="connsiteX3" fmla="*/ 5947294 w 6296025"/>
                <a:gd name="connsiteY3" fmla="*/ 1893085 h 6296025"/>
                <a:gd name="connsiteX4" fmla="*/ 5585184 w 6296025"/>
                <a:gd name="connsiteY4" fmla="*/ 1841372 h 6296025"/>
                <a:gd name="connsiteX5" fmla="*/ 5585184 w 6296025"/>
                <a:gd name="connsiteY5" fmla="*/ 1671493 h 6296025"/>
                <a:gd name="connsiteX6" fmla="*/ 5788281 w 6296025"/>
                <a:gd name="connsiteY6" fmla="*/ 1218586 h 6296025"/>
                <a:gd name="connsiteX7" fmla="*/ 5788281 w 6296025"/>
                <a:gd name="connsiteY7" fmla="*/ 1015488 h 6296025"/>
                <a:gd name="connsiteX8" fmla="*/ 5178989 w 6296025"/>
                <a:gd name="connsiteY8" fmla="*/ 406195 h 6296025"/>
                <a:gd name="connsiteX9" fmla="*/ 4569696 w 6296025"/>
                <a:gd name="connsiteY9" fmla="*/ 1015488 h 6296025"/>
                <a:gd name="connsiteX10" fmla="*/ 4569696 w 6296025"/>
                <a:gd name="connsiteY10" fmla="*/ 1218586 h 6296025"/>
                <a:gd name="connsiteX11" fmla="*/ 4772793 w 6296025"/>
                <a:gd name="connsiteY11" fmla="*/ 1671493 h 6296025"/>
                <a:gd name="connsiteX12" fmla="*/ 4772793 w 6296025"/>
                <a:gd name="connsiteY12" fmla="*/ 1841372 h 6296025"/>
                <a:gd name="connsiteX13" fmla="*/ 4203714 w 6296025"/>
                <a:gd name="connsiteY13" fmla="*/ 1922738 h 6296025"/>
                <a:gd name="connsiteX14" fmla="*/ 3854196 w 6296025"/>
                <a:gd name="connsiteY14" fmla="*/ 1523232 h 6296025"/>
                <a:gd name="connsiteX15" fmla="*/ 3858854 w 6296025"/>
                <a:gd name="connsiteY15" fmla="*/ 1523232 h 6296025"/>
                <a:gd name="connsiteX16" fmla="*/ 3858854 w 6296025"/>
                <a:gd name="connsiteY16" fmla="*/ 1015488 h 6296025"/>
                <a:gd name="connsiteX17" fmla="*/ 4061952 w 6296025"/>
                <a:gd name="connsiteY17" fmla="*/ 1015488 h 6296025"/>
                <a:gd name="connsiteX18" fmla="*/ 4061952 w 6296025"/>
                <a:gd name="connsiteY18" fmla="*/ 406195 h 6296025"/>
                <a:gd name="connsiteX19" fmla="*/ 2986969 w 6296025"/>
                <a:gd name="connsiteY19" fmla="*/ 406195 h 6296025"/>
                <a:gd name="connsiteX20" fmla="*/ 2580774 w 6296025"/>
                <a:gd name="connsiteY20" fmla="*/ 0 h 6296025"/>
                <a:gd name="connsiteX21" fmla="*/ 1481191 w 6296025"/>
                <a:gd name="connsiteY21" fmla="*/ 0 h 6296025"/>
                <a:gd name="connsiteX22" fmla="*/ 1074989 w 6296025"/>
                <a:gd name="connsiteY22" fmla="*/ 406195 h 6296025"/>
                <a:gd name="connsiteX23" fmla="*/ 0 w 6296025"/>
                <a:gd name="connsiteY23" fmla="*/ 406195 h 6296025"/>
                <a:gd name="connsiteX24" fmla="*/ 0 w 6296025"/>
                <a:gd name="connsiteY24" fmla="*/ 1015488 h 6296025"/>
                <a:gd name="connsiteX25" fmla="*/ 203098 w 6296025"/>
                <a:gd name="connsiteY25" fmla="*/ 1015488 h 6296025"/>
                <a:gd name="connsiteX26" fmla="*/ 203098 w 6296025"/>
                <a:gd name="connsiteY26" fmla="*/ 3452659 h 6296025"/>
                <a:gd name="connsiteX27" fmla="*/ 0 w 6296025"/>
                <a:gd name="connsiteY27" fmla="*/ 3452659 h 6296025"/>
                <a:gd name="connsiteX28" fmla="*/ 0 w 6296025"/>
                <a:gd name="connsiteY28" fmla="*/ 4061952 h 6296025"/>
                <a:gd name="connsiteX29" fmla="*/ 1015488 w 6296025"/>
                <a:gd name="connsiteY29" fmla="*/ 4061952 h 6296025"/>
                <a:gd name="connsiteX30" fmla="*/ 1015488 w 6296025"/>
                <a:gd name="connsiteY30" fmla="*/ 4347507 h 6296025"/>
                <a:gd name="connsiteX31" fmla="*/ 336727 w 6296025"/>
                <a:gd name="connsiteY31" fmla="*/ 6092928 h 6296025"/>
                <a:gd name="connsiteX32" fmla="*/ 0 w 6296025"/>
                <a:gd name="connsiteY32" fmla="*/ 6092928 h 6296025"/>
                <a:gd name="connsiteX33" fmla="*/ 0 w 6296025"/>
                <a:gd name="connsiteY33" fmla="*/ 6296025 h 6296025"/>
                <a:gd name="connsiteX34" fmla="*/ 6296025 w 6296025"/>
                <a:gd name="connsiteY34" fmla="*/ 6296025 h 6296025"/>
                <a:gd name="connsiteX35" fmla="*/ 6296025 w 6296025"/>
                <a:gd name="connsiteY35" fmla="*/ 6092928 h 6296025"/>
                <a:gd name="connsiteX36" fmla="*/ 5889830 w 6296025"/>
                <a:gd name="connsiteY36" fmla="*/ 6092928 h 6296025"/>
                <a:gd name="connsiteX37" fmla="*/ 5889830 w 6296025"/>
                <a:gd name="connsiteY37" fmla="*/ 4144803 h 6296025"/>
                <a:gd name="connsiteX38" fmla="*/ 5991379 w 6296025"/>
                <a:gd name="connsiteY38" fmla="*/ 4163501 h 6296025"/>
                <a:gd name="connsiteX39" fmla="*/ 5275130 w 6296025"/>
                <a:gd name="connsiteY39" fmla="*/ 2908269 h 6296025"/>
                <a:gd name="connsiteX40" fmla="*/ 5178989 w 6296025"/>
                <a:gd name="connsiteY40" fmla="*/ 3004423 h 6296025"/>
                <a:gd name="connsiteX41" fmla="*/ 5082847 w 6296025"/>
                <a:gd name="connsiteY41" fmla="*/ 2908269 h 6296025"/>
                <a:gd name="connsiteX42" fmla="*/ 5167184 w 6296025"/>
                <a:gd name="connsiteY42" fmla="*/ 2233375 h 6296025"/>
                <a:gd name="connsiteX43" fmla="*/ 5178989 w 6296025"/>
                <a:gd name="connsiteY43" fmla="*/ 2234074 h 6296025"/>
                <a:gd name="connsiteX44" fmla="*/ 5190794 w 6296025"/>
                <a:gd name="connsiteY44" fmla="*/ 2233375 h 6296025"/>
                <a:gd name="connsiteX45" fmla="*/ 4772793 w 6296025"/>
                <a:gd name="connsiteY45" fmla="*/ 1015488 h 6296025"/>
                <a:gd name="connsiteX46" fmla="*/ 5178989 w 6296025"/>
                <a:gd name="connsiteY46" fmla="*/ 609293 h 6296025"/>
                <a:gd name="connsiteX47" fmla="*/ 5585184 w 6296025"/>
                <a:gd name="connsiteY47" fmla="*/ 1015488 h 6296025"/>
                <a:gd name="connsiteX48" fmla="*/ 5585184 w 6296025"/>
                <a:gd name="connsiteY48" fmla="*/ 1218586 h 6296025"/>
                <a:gd name="connsiteX49" fmla="*/ 5178989 w 6296025"/>
                <a:gd name="connsiteY49" fmla="*/ 1624781 h 6296025"/>
                <a:gd name="connsiteX50" fmla="*/ 4772793 w 6296025"/>
                <a:gd name="connsiteY50" fmla="*/ 1218586 h 6296025"/>
                <a:gd name="connsiteX51" fmla="*/ 5178989 w 6296025"/>
                <a:gd name="connsiteY51" fmla="*/ 1827878 h 6296025"/>
                <a:gd name="connsiteX52" fmla="*/ 5382086 w 6296025"/>
                <a:gd name="connsiteY52" fmla="*/ 1792324 h 6296025"/>
                <a:gd name="connsiteX53" fmla="*/ 5382086 w 6296025"/>
                <a:gd name="connsiteY53" fmla="*/ 1901514 h 6296025"/>
                <a:gd name="connsiteX54" fmla="*/ 5178989 w 6296025"/>
                <a:gd name="connsiteY54" fmla="*/ 2030976 h 6296025"/>
                <a:gd name="connsiteX55" fmla="*/ 4975891 w 6296025"/>
                <a:gd name="connsiteY55" fmla="*/ 1901514 h 6296025"/>
                <a:gd name="connsiteX56" fmla="*/ 4975891 w 6296025"/>
                <a:gd name="connsiteY56" fmla="*/ 1792324 h 6296025"/>
                <a:gd name="connsiteX57" fmla="*/ 5178989 w 6296025"/>
                <a:gd name="connsiteY57" fmla="*/ 1827878 h 6296025"/>
                <a:gd name="connsiteX58" fmla="*/ 4824266 w 6296025"/>
                <a:gd name="connsiteY58" fmla="*/ 2039113 h 6296025"/>
                <a:gd name="connsiteX59" fmla="*/ 4969798 w 6296025"/>
                <a:gd name="connsiteY59" fmla="*/ 2174668 h 6296025"/>
                <a:gd name="connsiteX60" fmla="*/ 4868935 w 6296025"/>
                <a:gd name="connsiteY60" fmla="*/ 2981561 h 6296025"/>
                <a:gd name="connsiteX61" fmla="*/ 5178989 w 6296025"/>
                <a:gd name="connsiteY61" fmla="*/ 3291615 h 6296025"/>
                <a:gd name="connsiteX62" fmla="*/ 5489042 w 6296025"/>
                <a:gd name="connsiteY62" fmla="*/ 2981561 h 6296025"/>
                <a:gd name="connsiteX63" fmla="*/ 5388179 w 6296025"/>
                <a:gd name="connsiteY63" fmla="*/ 2174668 h 6296025"/>
                <a:gd name="connsiteX64" fmla="*/ 5533711 w 6296025"/>
                <a:gd name="connsiteY64" fmla="*/ 2039113 h 6296025"/>
                <a:gd name="connsiteX65" fmla="*/ 5918594 w 6296025"/>
                <a:gd name="connsiteY65" fmla="*/ 2094050 h 6296025"/>
                <a:gd name="connsiteX66" fmla="*/ 6092928 w 6296025"/>
                <a:gd name="connsiteY66" fmla="*/ 2295117 h 6296025"/>
                <a:gd name="connsiteX67" fmla="*/ 6092928 w 6296025"/>
                <a:gd name="connsiteY67" fmla="*/ 3858854 h 6296025"/>
                <a:gd name="connsiteX68" fmla="*/ 5991379 w 6296025"/>
                <a:gd name="connsiteY68" fmla="*/ 3960403 h 6296025"/>
                <a:gd name="connsiteX69" fmla="*/ 5889830 w 6296025"/>
                <a:gd name="connsiteY69" fmla="*/ 3858854 h 6296025"/>
                <a:gd name="connsiteX70" fmla="*/ 5889830 w 6296025"/>
                <a:gd name="connsiteY70" fmla="*/ 2437171 h 6296025"/>
                <a:gd name="connsiteX71" fmla="*/ 5686733 w 6296025"/>
                <a:gd name="connsiteY71" fmla="*/ 2437171 h 6296025"/>
                <a:gd name="connsiteX72" fmla="*/ 5686733 w 6296025"/>
                <a:gd name="connsiteY72" fmla="*/ 3452659 h 6296025"/>
                <a:gd name="connsiteX73" fmla="*/ 4671245 w 6296025"/>
                <a:gd name="connsiteY73" fmla="*/ 3452659 h 6296025"/>
                <a:gd name="connsiteX74" fmla="*/ 4671245 w 6296025"/>
                <a:gd name="connsiteY74" fmla="*/ 2437171 h 6296025"/>
                <a:gd name="connsiteX75" fmla="*/ 4057991 w 6296025"/>
                <a:gd name="connsiteY75" fmla="*/ 2437171 h 6296025"/>
                <a:gd name="connsiteX76" fmla="*/ 3978695 w 6296025"/>
                <a:gd name="connsiteY76" fmla="*/ 2399090 h 6296025"/>
                <a:gd name="connsiteX77" fmla="*/ 3273210 w 6296025"/>
                <a:gd name="connsiteY77" fmla="*/ 1517228 h 6296025"/>
                <a:gd name="connsiteX78" fmla="*/ 3249561 w 6296025"/>
                <a:gd name="connsiteY78" fmla="*/ 1449698 h 6296025"/>
                <a:gd name="connsiteX79" fmla="*/ 3249561 w 6296025"/>
                <a:gd name="connsiteY79" fmla="*/ 1428081 h 6296025"/>
                <a:gd name="connsiteX80" fmla="*/ 3357508 w 6296025"/>
                <a:gd name="connsiteY80" fmla="*/ 1320134 h 6296025"/>
                <a:gd name="connsiteX81" fmla="*/ 3438823 w 6296025"/>
                <a:gd name="connsiteY81" fmla="*/ 1356971 h 6296025"/>
                <a:gd name="connsiteX82" fmla="*/ 4123287 w 6296025"/>
                <a:gd name="connsiteY82" fmla="*/ 2139214 h 6296025"/>
                <a:gd name="connsiteX83" fmla="*/ 1726329 w 6296025"/>
                <a:gd name="connsiteY83" fmla="*/ 4468147 h 6296025"/>
                <a:gd name="connsiteX84" fmla="*/ 1726329 w 6296025"/>
                <a:gd name="connsiteY84" fmla="*/ 6092928 h 6296025"/>
                <a:gd name="connsiteX85" fmla="*/ 960846 w 6296025"/>
                <a:gd name="connsiteY85" fmla="*/ 6092928 h 6296025"/>
                <a:gd name="connsiteX86" fmla="*/ 1592704 w 6296025"/>
                <a:gd name="connsiteY86" fmla="*/ 4468147 h 6296025"/>
                <a:gd name="connsiteX87" fmla="*/ 1929427 w 6296025"/>
                <a:gd name="connsiteY87" fmla="*/ 4468147 h 6296025"/>
                <a:gd name="connsiteX88" fmla="*/ 2132525 w 6296025"/>
                <a:gd name="connsiteY88" fmla="*/ 4468147 h 6296025"/>
                <a:gd name="connsiteX89" fmla="*/ 2132525 w 6296025"/>
                <a:gd name="connsiteY89" fmla="*/ 6092928 h 6296025"/>
                <a:gd name="connsiteX90" fmla="*/ 1929427 w 6296025"/>
                <a:gd name="connsiteY90" fmla="*/ 6092928 h 6296025"/>
                <a:gd name="connsiteX91" fmla="*/ 2335622 w 6296025"/>
                <a:gd name="connsiteY91" fmla="*/ 4468147 h 6296025"/>
                <a:gd name="connsiteX92" fmla="*/ 2469248 w 6296025"/>
                <a:gd name="connsiteY92" fmla="*/ 4468147 h 6296025"/>
                <a:gd name="connsiteX93" fmla="*/ 3101110 w 6296025"/>
                <a:gd name="connsiteY93" fmla="*/ 6092928 h 6296025"/>
                <a:gd name="connsiteX94" fmla="*/ 2335622 w 6296025"/>
                <a:gd name="connsiteY94" fmla="*/ 6092928 h 6296025"/>
                <a:gd name="connsiteX95" fmla="*/ 2687172 w 6296025"/>
                <a:gd name="connsiteY95" fmla="*/ 4468147 h 6296025"/>
                <a:gd name="connsiteX96" fmla="*/ 2875443 w 6296025"/>
                <a:gd name="connsiteY96" fmla="*/ 4468147 h 6296025"/>
                <a:gd name="connsiteX97" fmla="*/ 3507305 w 6296025"/>
                <a:gd name="connsiteY97" fmla="*/ 6092928 h 6296025"/>
                <a:gd name="connsiteX98" fmla="*/ 3319033 w 6296025"/>
                <a:gd name="connsiteY98" fmla="*/ 6092928 h 6296025"/>
                <a:gd name="connsiteX99" fmla="*/ 3046464 w 6296025"/>
                <a:gd name="connsiteY99" fmla="*/ 4347507 h 6296025"/>
                <a:gd name="connsiteX100" fmla="*/ 3046464 w 6296025"/>
                <a:gd name="connsiteY100" fmla="*/ 4061952 h 6296025"/>
                <a:gd name="connsiteX101" fmla="*/ 4061952 w 6296025"/>
                <a:gd name="connsiteY101" fmla="*/ 4061952 h 6296025"/>
                <a:gd name="connsiteX102" fmla="*/ 4061952 w 6296025"/>
                <a:gd name="connsiteY102" fmla="*/ 3452659 h 6296025"/>
                <a:gd name="connsiteX103" fmla="*/ 3858854 w 6296025"/>
                <a:gd name="connsiteY103" fmla="*/ 3452659 h 6296025"/>
                <a:gd name="connsiteX104" fmla="*/ 3858854 w 6296025"/>
                <a:gd name="connsiteY104" fmla="*/ 2564602 h 6296025"/>
                <a:gd name="connsiteX105" fmla="*/ 4057991 w 6296025"/>
                <a:gd name="connsiteY105" fmla="*/ 2640269 h 6296025"/>
                <a:gd name="connsiteX106" fmla="*/ 4468147 w 6296025"/>
                <a:gd name="connsiteY106" fmla="*/ 2640269 h 6296025"/>
                <a:gd name="connsiteX107" fmla="*/ 4468147 w 6296025"/>
                <a:gd name="connsiteY107" fmla="*/ 6092928 h 6296025"/>
                <a:gd name="connsiteX108" fmla="*/ 3725229 w 6296025"/>
                <a:gd name="connsiteY108" fmla="*/ 6092928 h 6296025"/>
                <a:gd name="connsiteX109" fmla="*/ 4671245 w 6296025"/>
                <a:gd name="connsiteY109" fmla="*/ 3655757 h 6296025"/>
                <a:gd name="connsiteX110" fmla="*/ 5077440 w 6296025"/>
                <a:gd name="connsiteY110" fmla="*/ 3655757 h 6296025"/>
                <a:gd name="connsiteX111" fmla="*/ 5077440 w 6296025"/>
                <a:gd name="connsiteY111" fmla="*/ 6092928 h 6296025"/>
                <a:gd name="connsiteX112" fmla="*/ 4671245 w 6296025"/>
                <a:gd name="connsiteY112" fmla="*/ 6092928 h 6296025"/>
                <a:gd name="connsiteX113" fmla="*/ 203098 w 6296025"/>
                <a:gd name="connsiteY113" fmla="*/ 609293 h 6296025"/>
                <a:gd name="connsiteX114" fmla="*/ 1159084 w 6296025"/>
                <a:gd name="connsiteY114" fmla="*/ 609293 h 6296025"/>
                <a:gd name="connsiteX115" fmla="*/ 1565286 w 6296025"/>
                <a:gd name="connsiteY115" fmla="*/ 203098 h 6296025"/>
                <a:gd name="connsiteX116" fmla="*/ 2496679 w 6296025"/>
                <a:gd name="connsiteY116" fmla="*/ 203098 h 6296025"/>
                <a:gd name="connsiteX117" fmla="*/ 2902874 w 6296025"/>
                <a:gd name="connsiteY117" fmla="*/ 609293 h 6296025"/>
                <a:gd name="connsiteX118" fmla="*/ 3858854 w 6296025"/>
                <a:gd name="connsiteY118" fmla="*/ 609293 h 6296025"/>
                <a:gd name="connsiteX119" fmla="*/ 3858854 w 6296025"/>
                <a:gd name="connsiteY119" fmla="*/ 812390 h 6296025"/>
                <a:gd name="connsiteX120" fmla="*/ 203098 w 6296025"/>
                <a:gd name="connsiteY120" fmla="*/ 812390 h 6296025"/>
                <a:gd name="connsiteX121" fmla="*/ 406195 w 6296025"/>
                <a:gd name="connsiteY121" fmla="*/ 1015488 h 6296025"/>
                <a:gd name="connsiteX122" fmla="*/ 3655757 w 6296025"/>
                <a:gd name="connsiteY122" fmla="*/ 1015488 h 6296025"/>
                <a:gd name="connsiteX123" fmla="*/ 3655757 w 6296025"/>
                <a:gd name="connsiteY123" fmla="*/ 1296486 h 6296025"/>
                <a:gd name="connsiteX124" fmla="*/ 3591692 w 6296025"/>
                <a:gd name="connsiteY124" fmla="*/ 1223247 h 6296025"/>
                <a:gd name="connsiteX125" fmla="*/ 3357508 w 6296025"/>
                <a:gd name="connsiteY125" fmla="*/ 1117037 h 6296025"/>
                <a:gd name="connsiteX126" fmla="*/ 3046464 w 6296025"/>
                <a:gd name="connsiteY126" fmla="*/ 1428081 h 6296025"/>
                <a:gd name="connsiteX127" fmla="*/ 3046464 w 6296025"/>
                <a:gd name="connsiteY127" fmla="*/ 1449698 h 6296025"/>
                <a:gd name="connsiteX128" fmla="*/ 3114590 w 6296025"/>
                <a:gd name="connsiteY128" fmla="*/ 1644075 h 6296025"/>
                <a:gd name="connsiteX129" fmla="*/ 3655757 w 6296025"/>
                <a:gd name="connsiteY129" fmla="*/ 2320504 h 6296025"/>
                <a:gd name="connsiteX130" fmla="*/ 3655757 w 6296025"/>
                <a:gd name="connsiteY130" fmla="*/ 3452659 h 6296025"/>
                <a:gd name="connsiteX131" fmla="*/ 406195 w 6296025"/>
                <a:gd name="connsiteY131" fmla="*/ 3452659 h 6296025"/>
                <a:gd name="connsiteX132" fmla="*/ 203098 w 6296025"/>
                <a:gd name="connsiteY132" fmla="*/ 3655757 h 6296025"/>
                <a:gd name="connsiteX133" fmla="*/ 3858854 w 6296025"/>
                <a:gd name="connsiteY133" fmla="*/ 3655757 h 6296025"/>
                <a:gd name="connsiteX134" fmla="*/ 3858854 w 6296025"/>
                <a:gd name="connsiteY134" fmla="*/ 3858854 h 6296025"/>
                <a:gd name="connsiteX135" fmla="*/ 203098 w 6296025"/>
                <a:gd name="connsiteY135" fmla="*/ 3858854 h 6296025"/>
                <a:gd name="connsiteX136" fmla="*/ 2843366 w 6296025"/>
                <a:gd name="connsiteY136" fmla="*/ 4061952 h 6296025"/>
                <a:gd name="connsiteX137" fmla="*/ 2843366 w 6296025"/>
                <a:gd name="connsiteY137" fmla="*/ 4265049 h 6296025"/>
                <a:gd name="connsiteX138" fmla="*/ 1218586 w 6296025"/>
                <a:gd name="connsiteY138" fmla="*/ 4265049 h 6296025"/>
                <a:gd name="connsiteX139" fmla="*/ 1218586 w 6296025"/>
                <a:gd name="connsiteY139" fmla="*/ 4061952 h 6296025"/>
                <a:gd name="connsiteX140" fmla="*/ 1186505 w 6296025"/>
                <a:gd name="connsiteY140" fmla="*/ 4468147 h 6296025"/>
                <a:gd name="connsiteX141" fmla="*/ 1374780 w 6296025"/>
                <a:gd name="connsiteY141" fmla="*/ 4468147 h 6296025"/>
                <a:gd name="connsiteX142" fmla="*/ 742922 w 6296025"/>
                <a:gd name="connsiteY142" fmla="*/ 6092928 h 6296025"/>
                <a:gd name="connsiteX143" fmla="*/ 554651 w 6296025"/>
                <a:gd name="connsiteY143" fmla="*/ 6092928 h 6296025"/>
                <a:gd name="connsiteX144" fmla="*/ 5280537 w 6296025"/>
                <a:gd name="connsiteY144" fmla="*/ 6092928 h 6296025"/>
                <a:gd name="connsiteX145" fmla="*/ 5280537 w 6296025"/>
                <a:gd name="connsiteY145" fmla="*/ 3655757 h 6296025"/>
                <a:gd name="connsiteX146" fmla="*/ 5686733 w 6296025"/>
                <a:gd name="connsiteY146" fmla="*/ 3655757 h 6296025"/>
                <a:gd name="connsiteX147" fmla="*/ 5686733 w 6296025"/>
                <a:gd name="connsiteY147" fmla="*/ 6092928 h 629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296025" h="6296025">
                  <a:moveTo>
                    <a:pt x="5991379" y="4163501"/>
                  </a:moveTo>
                  <a:cubicBezTo>
                    <a:pt x="6159315" y="4163501"/>
                    <a:pt x="6296025" y="4026791"/>
                    <a:pt x="6296025" y="3858854"/>
                  </a:cubicBezTo>
                  <a:lnTo>
                    <a:pt x="6296025" y="2295206"/>
                  </a:lnTo>
                  <a:cubicBezTo>
                    <a:pt x="6296025" y="2094342"/>
                    <a:pt x="6146038" y="1921494"/>
                    <a:pt x="5947294" y="1893085"/>
                  </a:cubicBezTo>
                  <a:lnTo>
                    <a:pt x="5585184" y="1841372"/>
                  </a:lnTo>
                  <a:lnTo>
                    <a:pt x="5585184" y="1671493"/>
                  </a:lnTo>
                  <a:cubicBezTo>
                    <a:pt x="5709492" y="1559878"/>
                    <a:pt x="5788281" y="1398530"/>
                    <a:pt x="5788281" y="1218586"/>
                  </a:cubicBezTo>
                  <a:lnTo>
                    <a:pt x="5788281" y="1015488"/>
                  </a:lnTo>
                  <a:cubicBezTo>
                    <a:pt x="5788281" y="679454"/>
                    <a:pt x="5515026" y="406195"/>
                    <a:pt x="5178989" y="406195"/>
                  </a:cubicBezTo>
                  <a:cubicBezTo>
                    <a:pt x="4842951" y="406195"/>
                    <a:pt x="4569696" y="679454"/>
                    <a:pt x="4569696" y="1015488"/>
                  </a:cubicBezTo>
                  <a:lnTo>
                    <a:pt x="4569696" y="1218586"/>
                  </a:lnTo>
                  <a:cubicBezTo>
                    <a:pt x="4569696" y="1398428"/>
                    <a:pt x="4648485" y="1559777"/>
                    <a:pt x="4772793" y="1671493"/>
                  </a:cubicBezTo>
                  <a:lnTo>
                    <a:pt x="4772793" y="1841372"/>
                  </a:lnTo>
                  <a:lnTo>
                    <a:pt x="4203714" y="1922738"/>
                  </a:lnTo>
                  <a:lnTo>
                    <a:pt x="3854196" y="1523232"/>
                  </a:lnTo>
                  <a:lnTo>
                    <a:pt x="3858854" y="1523232"/>
                  </a:lnTo>
                  <a:lnTo>
                    <a:pt x="3858854" y="1015488"/>
                  </a:lnTo>
                  <a:lnTo>
                    <a:pt x="4061952" y="1015488"/>
                  </a:lnTo>
                  <a:lnTo>
                    <a:pt x="4061952" y="406195"/>
                  </a:lnTo>
                  <a:lnTo>
                    <a:pt x="2986969" y="406195"/>
                  </a:lnTo>
                  <a:lnTo>
                    <a:pt x="2580774" y="0"/>
                  </a:lnTo>
                  <a:lnTo>
                    <a:pt x="1481191" y="0"/>
                  </a:lnTo>
                  <a:lnTo>
                    <a:pt x="1074989" y="406195"/>
                  </a:lnTo>
                  <a:lnTo>
                    <a:pt x="0" y="406195"/>
                  </a:lnTo>
                  <a:lnTo>
                    <a:pt x="0" y="1015488"/>
                  </a:lnTo>
                  <a:lnTo>
                    <a:pt x="203098" y="1015488"/>
                  </a:lnTo>
                  <a:lnTo>
                    <a:pt x="203098" y="3452659"/>
                  </a:lnTo>
                  <a:lnTo>
                    <a:pt x="0" y="3452659"/>
                  </a:lnTo>
                  <a:lnTo>
                    <a:pt x="0" y="4061952"/>
                  </a:lnTo>
                  <a:lnTo>
                    <a:pt x="1015488" y="4061952"/>
                  </a:lnTo>
                  <a:lnTo>
                    <a:pt x="1015488" y="4347507"/>
                  </a:lnTo>
                  <a:lnTo>
                    <a:pt x="336727" y="6092928"/>
                  </a:lnTo>
                  <a:lnTo>
                    <a:pt x="0" y="6092928"/>
                  </a:lnTo>
                  <a:lnTo>
                    <a:pt x="0" y="6296025"/>
                  </a:lnTo>
                  <a:lnTo>
                    <a:pt x="6296025" y="6296025"/>
                  </a:lnTo>
                  <a:lnTo>
                    <a:pt x="6296025" y="6092928"/>
                  </a:lnTo>
                  <a:lnTo>
                    <a:pt x="5889830" y="6092928"/>
                  </a:lnTo>
                  <a:lnTo>
                    <a:pt x="5889830" y="4144803"/>
                  </a:lnTo>
                  <a:cubicBezTo>
                    <a:pt x="5921716" y="4156214"/>
                    <a:pt x="5955634" y="4163501"/>
                    <a:pt x="5991379" y="4163501"/>
                  </a:cubicBezTo>
                  <a:close/>
                  <a:moveTo>
                    <a:pt x="5275130" y="2908269"/>
                  </a:moveTo>
                  <a:lnTo>
                    <a:pt x="5178989" y="3004423"/>
                  </a:lnTo>
                  <a:lnTo>
                    <a:pt x="5082847" y="2908269"/>
                  </a:lnTo>
                  <a:lnTo>
                    <a:pt x="5167184" y="2233375"/>
                  </a:lnTo>
                  <a:cubicBezTo>
                    <a:pt x="5171157" y="2233477"/>
                    <a:pt x="5174927" y="2234074"/>
                    <a:pt x="5178989" y="2234074"/>
                  </a:cubicBezTo>
                  <a:cubicBezTo>
                    <a:pt x="5183051" y="2234074"/>
                    <a:pt x="5186821" y="2233477"/>
                    <a:pt x="5190794" y="2233375"/>
                  </a:cubicBezTo>
                  <a:close/>
                  <a:moveTo>
                    <a:pt x="4772793" y="1015488"/>
                  </a:moveTo>
                  <a:cubicBezTo>
                    <a:pt x="4772793" y="791466"/>
                    <a:pt x="4954972" y="609293"/>
                    <a:pt x="5178989" y="609293"/>
                  </a:cubicBezTo>
                  <a:cubicBezTo>
                    <a:pt x="5403005" y="609293"/>
                    <a:pt x="5585184" y="791466"/>
                    <a:pt x="5585184" y="1015488"/>
                  </a:cubicBezTo>
                  <a:lnTo>
                    <a:pt x="5585184" y="1218586"/>
                  </a:lnTo>
                  <a:cubicBezTo>
                    <a:pt x="5585184" y="1442602"/>
                    <a:pt x="5403005" y="1624781"/>
                    <a:pt x="5178989" y="1624781"/>
                  </a:cubicBezTo>
                  <a:cubicBezTo>
                    <a:pt x="4954972" y="1624781"/>
                    <a:pt x="4772793" y="1442602"/>
                    <a:pt x="4772793" y="1218586"/>
                  </a:cubicBezTo>
                  <a:close/>
                  <a:moveTo>
                    <a:pt x="5178989" y="1827878"/>
                  </a:moveTo>
                  <a:cubicBezTo>
                    <a:pt x="5250289" y="1827878"/>
                    <a:pt x="5318415" y="1814893"/>
                    <a:pt x="5382086" y="1792324"/>
                  </a:cubicBezTo>
                  <a:lnTo>
                    <a:pt x="5382086" y="1901514"/>
                  </a:lnTo>
                  <a:cubicBezTo>
                    <a:pt x="5356902" y="1940382"/>
                    <a:pt x="5286935" y="2030976"/>
                    <a:pt x="5178989" y="2030976"/>
                  </a:cubicBezTo>
                  <a:cubicBezTo>
                    <a:pt x="5070839" y="2030976"/>
                    <a:pt x="5000783" y="1939988"/>
                    <a:pt x="4975891" y="1901514"/>
                  </a:cubicBezTo>
                  <a:lnTo>
                    <a:pt x="4975891" y="1792324"/>
                  </a:lnTo>
                  <a:cubicBezTo>
                    <a:pt x="5039562" y="1814893"/>
                    <a:pt x="5107689" y="1827878"/>
                    <a:pt x="5178989" y="1827878"/>
                  </a:cubicBezTo>
                  <a:close/>
                  <a:moveTo>
                    <a:pt x="4824266" y="2039113"/>
                  </a:moveTo>
                  <a:cubicBezTo>
                    <a:pt x="4855048" y="2080608"/>
                    <a:pt x="4903398" y="2134264"/>
                    <a:pt x="4969798" y="2174668"/>
                  </a:cubicBezTo>
                  <a:lnTo>
                    <a:pt x="4868935" y="2981561"/>
                  </a:lnTo>
                  <a:lnTo>
                    <a:pt x="5178989" y="3291615"/>
                  </a:lnTo>
                  <a:lnTo>
                    <a:pt x="5489042" y="2981561"/>
                  </a:lnTo>
                  <a:lnTo>
                    <a:pt x="5388179" y="2174668"/>
                  </a:lnTo>
                  <a:cubicBezTo>
                    <a:pt x="5454681" y="2134162"/>
                    <a:pt x="5503018" y="2080608"/>
                    <a:pt x="5533711" y="2039113"/>
                  </a:cubicBezTo>
                  <a:lnTo>
                    <a:pt x="5918594" y="2094050"/>
                  </a:lnTo>
                  <a:cubicBezTo>
                    <a:pt x="6018010" y="2108280"/>
                    <a:pt x="6092928" y="2194749"/>
                    <a:pt x="6092928" y="2295117"/>
                  </a:cubicBezTo>
                  <a:lnTo>
                    <a:pt x="6092928" y="3858854"/>
                  </a:lnTo>
                  <a:cubicBezTo>
                    <a:pt x="6092928" y="3914782"/>
                    <a:pt x="6047307" y="3960403"/>
                    <a:pt x="5991379" y="3960403"/>
                  </a:cubicBezTo>
                  <a:cubicBezTo>
                    <a:pt x="5935451" y="3960403"/>
                    <a:pt x="5889830" y="3914782"/>
                    <a:pt x="5889830" y="3858854"/>
                  </a:cubicBezTo>
                  <a:lnTo>
                    <a:pt x="5889830" y="2437171"/>
                  </a:lnTo>
                  <a:lnTo>
                    <a:pt x="5686733" y="2437171"/>
                  </a:lnTo>
                  <a:lnTo>
                    <a:pt x="5686733" y="3452659"/>
                  </a:lnTo>
                  <a:lnTo>
                    <a:pt x="4671245" y="3452659"/>
                  </a:lnTo>
                  <a:lnTo>
                    <a:pt x="4671245" y="2437171"/>
                  </a:lnTo>
                  <a:lnTo>
                    <a:pt x="4057991" y="2437171"/>
                  </a:lnTo>
                  <a:cubicBezTo>
                    <a:pt x="4026994" y="2437171"/>
                    <a:pt x="3998090" y="2423233"/>
                    <a:pt x="3978695" y="2399090"/>
                  </a:cubicBezTo>
                  <a:lnTo>
                    <a:pt x="3273210" y="1517228"/>
                  </a:lnTo>
                  <a:cubicBezTo>
                    <a:pt x="3257990" y="1498137"/>
                    <a:pt x="3249561" y="1474197"/>
                    <a:pt x="3249561" y="1449698"/>
                  </a:cubicBezTo>
                  <a:lnTo>
                    <a:pt x="3249561" y="1428081"/>
                  </a:lnTo>
                  <a:cubicBezTo>
                    <a:pt x="3249561" y="1368573"/>
                    <a:pt x="3298000" y="1320134"/>
                    <a:pt x="3357508" y="1320134"/>
                  </a:cubicBezTo>
                  <a:cubicBezTo>
                    <a:pt x="3388696" y="1320134"/>
                    <a:pt x="3418348" y="1333526"/>
                    <a:pt x="3438823" y="1356971"/>
                  </a:cubicBezTo>
                  <a:lnTo>
                    <a:pt x="4123287" y="2139214"/>
                  </a:lnTo>
                  <a:close/>
                  <a:moveTo>
                    <a:pt x="1726329" y="4468147"/>
                  </a:moveTo>
                  <a:lnTo>
                    <a:pt x="1726329" y="6092928"/>
                  </a:lnTo>
                  <a:lnTo>
                    <a:pt x="960846" y="6092928"/>
                  </a:lnTo>
                  <a:lnTo>
                    <a:pt x="1592704" y="4468147"/>
                  </a:lnTo>
                  <a:close/>
                  <a:moveTo>
                    <a:pt x="1929427" y="4468147"/>
                  </a:moveTo>
                  <a:lnTo>
                    <a:pt x="2132525" y="4468147"/>
                  </a:lnTo>
                  <a:lnTo>
                    <a:pt x="2132525" y="6092928"/>
                  </a:lnTo>
                  <a:lnTo>
                    <a:pt x="1929427" y="6092928"/>
                  </a:lnTo>
                  <a:close/>
                  <a:moveTo>
                    <a:pt x="2335622" y="4468147"/>
                  </a:moveTo>
                  <a:lnTo>
                    <a:pt x="2469248" y="4468147"/>
                  </a:lnTo>
                  <a:lnTo>
                    <a:pt x="3101110" y="6092928"/>
                  </a:lnTo>
                  <a:lnTo>
                    <a:pt x="2335622" y="6092928"/>
                  </a:lnTo>
                  <a:close/>
                  <a:moveTo>
                    <a:pt x="2687172" y="4468147"/>
                  </a:moveTo>
                  <a:lnTo>
                    <a:pt x="2875443" y="4468147"/>
                  </a:lnTo>
                  <a:lnTo>
                    <a:pt x="3507305" y="6092928"/>
                  </a:lnTo>
                  <a:lnTo>
                    <a:pt x="3319033" y="6092928"/>
                  </a:lnTo>
                  <a:close/>
                  <a:moveTo>
                    <a:pt x="3046464" y="4347507"/>
                  </a:moveTo>
                  <a:lnTo>
                    <a:pt x="3046464" y="4061952"/>
                  </a:lnTo>
                  <a:lnTo>
                    <a:pt x="4061952" y="4061952"/>
                  </a:lnTo>
                  <a:lnTo>
                    <a:pt x="4061952" y="3452659"/>
                  </a:lnTo>
                  <a:lnTo>
                    <a:pt x="3858854" y="3452659"/>
                  </a:lnTo>
                  <a:lnTo>
                    <a:pt x="3858854" y="2564602"/>
                  </a:lnTo>
                  <a:cubicBezTo>
                    <a:pt x="3913894" y="2612546"/>
                    <a:pt x="3983556" y="2640269"/>
                    <a:pt x="4057991" y="2640269"/>
                  </a:cubicBezTo>
                  <a:lnTo>
                    <a:pt x="4468147" y="2640269"/>
                  </a:lnTo>
                  <a:lnTo>
                    <a:pt x="4468147" y="6092928"/>
                  </a:lnTo>
                  <a:lnTo>
                    <a:pt x="3725229" y="6092928"/>
                  </a:lnTo>
                  <a:close/>
                  <a:moveTo>
                    <a:pt x="4671245" y="3655757"/>
                  </a:moveTo>
                  <a:lnTo>
                    <a:pt x="5077440" y="3655757"/>
                  </a:lnTo>
                  <a:lnTo>
                    <a:pt x="5077440" y="6092928"/>
                  </a:lnTo>
                  <a:lnTo>
                    <a:pt x="4671245" y="6092928"/>
                  </a:lnTo>
                  <a:close/>
                  <a:moveTo>
                    <a:pt x="203098" y="609293"/>
                  </a:moveTo>
                  <a:lnTo>
                    <a:pt x="1159084" y="609293"/>
                  </a:lnTo>
                  <a:lnTo>
                    <a:pt x="1565286" y="203098"/>
                  </a:lnTo>
                  <a:lnTo>
                    <a:pt x="2496679" y="203098"/>
                  </a:lnTo>
                  <a:lnTo>
                    <a:pt x="2902874" y="609293"/>
                  </a:lnTo>
                  <a:lnTo>
                    <a:pt x="3858854" y="609293"/>
                  </a:lnTo>
                  <a:lnTo>
                    <a:pt x="3858854" y="812390"/>
                  </a:lnTo>
                  <a:lnTo>
                    <a:pt x="203098" y="812390"/>
                  </a:lnTo>
                  <a:close/>
                  <a:moveTo>
                    <a:pt x="406195" y="1015488"/>
                  </a:moveTo>
                  <a:lnTo>
                    <a:pt x="3655757" y="1015488"/>
                  </a:lnTo>
                  <a:lnTo>
                    <a:pt x="3655757" y="1296486"/>
                  </a:lnTo>
                  <a:lnTo>
                    <a:pt x="3591692" y="1223247"/>
                  </a:lnTo>
                  <a:cubicBezTo>
                    <a:pt x="3532591" y="1155713"/>
                    <a:pt x="3447252" y="1117037"/>
                    <a:pt x="3357508" y="1117037"/>
                  </a:cubicBezTo>
                  <a:cubicBezTo>
                    <a:pt x="3186093" y="1117037"/>
                    <a:pt x="3046464" y="1256666"/>
                    <a:pt x="3046464" y="1428081"/>
                  </a:cubicBezTo>
                  <a:lnTo>
                    <a:pt x="3046464" y="1449698"/>
                  </a:lnTo>
                  <a:cubicBezTo>
                    <a:pt x="3046464" y="1519957"/>
                    <a:pt x="3070607" y="1589036"/>
                    <a:pt x="3114590" y="1644075"/>
                  </a:cubicBezTo>
                  <a:lnTo>
                    <a:pt x="3655757" y="2320504"/>
                  </a:lnTo>
                  <a:lnTo>
                    <a:pt x="3655757" y="3452659"/>
                  </a:lnTo>
                  <a:lnTo>
                    <a:pt x="406195" y="3452659"/>
                  </a:lnTo>
                  <a:close/>
                  <a:moveTo>
                    <a:pt x="203098" y="3655757"/>
                  </a:moveTo>
                  <a:lnTo>
                    <a:pt x="3858854" y="3655757"/>
                  </a:lnTo>
                  <a:lnTo>
                    <a:pt x="3858854" y="3858854"/>
                  </a:lnTo>
                  <a:lnTo>
                    <a:pt x="203098" y="3858854"/>
                  </a:lnTo>
                  <a:close/>
                  <a:moveTo>
                    <a:pt x="2843366" y="4061952"/>
                  </a:moveTo>
                  <a:lnTo>
                    <a:pt x="2843366" y="4265049"/>
                  </a:lnTo>
                  <a:lnTo>
                    <a:pt x="1218586" y="4265049"/>
                  </a:lnTo>
                  <a:lnTo>
                    <a:pt x="1218586" y="4061952"/>
                  </a:lnTo>
                  <a:close/>
                  <a:moveTo>
                    <a:pt x="1186505" y="4468147"/>
                  </a:moveTo>
                  <a:lnTo>
                    <a:pt x="1374780" y="4468147"/>
                  </a:lnTo>
                  <a:lnTo>
                    <a:pt x="742922" y="6092928"/>
                  </a:lnTo>
                  <a:lnTo>
                    <a:pt x="554651" y="6092928"/>
                  </a:lnTo>
                  <a:close/>
                  <a:moveTo>
                    <a:pt x="5280537" y="6092928"/>
                  </a:moveTo>
                  <a:lnTo>
                    <a:pt x="5280537" y="3655757"/>
                  </a:lnTo>
                  <a:lnTo>
                    <a:pt x="5686733" y="3655757"/>
                  </a:lnTo>
                  <a:lnTo>
                    <a:pt x="5686733" y="6092928"/>
                  </a:lnTo>
                  <a:close/>
                </a:path>
              </a:pathLst>
            </a:custGeom>
            <a:grpFill/>
            <a:ln w="12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1" name="Freeform: Shape 1036">
              <a:extLst>
                <a:ext uri="{FF2B5EF4-FFF2-40B4-BE49-F238E27FC236}">
                  <a16:creationId xmlns:a16="http://schemas.microsoft.com/office/drawing/2014/main" id="{C0DA042A-2E28-854F-BD19-E5A103C79463}"/>
                </a:ext>
              </a:extLst>
            </p:cNvPr>
            <p:cNvSpPr/>
            <p:nvPr/>
          </p:nvSpPr>
          <p:spPr>
            <a:xfrm>
              <a:off x="3658060" y="2311962"/>
              <a:ext cx="1218585" cy="1218585"/>
            </a:xfrm>
            <a:custGeom>
              <a:avLst/>
              <a:gdLst>
                <a:gd name="connsiteX0" fmla="*/ 609293 w 1218585"/>
                <a:gd name="connsiteY0" fmla="*/ 0 h 1218585"/>
                <a:gd name="connsiteX1" fmla="*/ 0 w 1218585"/>
                <a:gd name="connsiteY1" fmla="*/ 609293 h 1218585"/>
                <a:gd name="connsiteX2" fmla="*/ 609293 w 1218585"/>
                <a:gd name="connsiteY2" fmla="*/ 1218586 h 1218585"/>
                <a:gd name="connsiteX3" fmla="*/ 1218586 w 1218585"/>
                <a:gd name="connsiteY3" fmla="*/ 609293 h 1218585"/>
                <a:gd name="connsiteX4" fmla="*/ 609293 w 1218585"/>
                <a:gd name="connsiteY4" fmla="*/ 0 h 1218585"/>
                <a:gd name="connsiteX5" fmla="*/ 507744 w 1218585"/>
                <a:gd name="connsiteY5" fmla="*/ 217530 h 1218585"/>
                <a:gd name="connsiteX6" fmla="*/ 507744 w 1218585"/>
                <a:gd name="connsiteY6" fmla="*/ 507744 h 1218585"/>
                <a:gd name="connsiteX7" fmla="*/ 217530 w 1218585"/>
                <a:gd name="connsiteY7" fmla="*/ 507744 h 1218585"/>
                <a:gd name="connsiteX8" fmla="*/ 507744 w 1218585"/>
                <a:gd name="connsiteY8" fmla="*/ 217530 h 1218585"/>
                <a:gd name="connsiteX9" fmla="*/ 217530 w 1218585"/>
                <a:gd name="connsiteY9" fmla="*/ 710842 h 1218585"/>
                <a:gd name="connsiteX10" fmla="*/ 507744 w 1218585"/>
                <a:gd name="connsiteY10" fmla="*/ 710842 h 1218585"/>
                <a:gd name="connsiteX11" fmla="*/ 507744 w 1218585"/>
                <a:gd name="connsiteY11" fmla="*/ 1001055 h 1218585"/>
                <a:gd name="connsiteX12" fmla="*/ 217530 w 1218585"/>
                <a:gd name="connsiteY12" fmla="*/ 710842 h 1218585"/>
                <a:gd name="connsiteX13" fmla="*/ 710842 w 1218585"/>
                <a:gd name="connsiteY13" fmla="*/ 1001055 h 1218585"/>
                <a:gd name="connsiteX14" fmla="*/ 710842 w 1218585"/>
                <a:gd name="connsiteY14" fmla="*/ 217530 h 1218585"/>
                <a:gd name="connsiteX15" fmla="*/ 1015488 w 1218585"/>
                <a:gd name="connsiteY15" fmla="*/ 609293 h 1218585"/>
                <a:gd name="connsiteX16" fmla="*/ 710842 w 1218585"/>
                <a:gd name="connsiteY16" fmla="*/ 1001055 h 121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8585" h="1218585">
                  <a:moveTo>
                    <a:pt x="609293" y="0"/>
                  </a:moveTo>
                  <a:cubicBezTo>
                    <a:pt x="273255" y="0"/>
                    <a:pt x="0" y="273255"/>
                    <a:pt x="0" y="609293"/>
                  </a:cubicBezTo>
                  <a:cubicBezTo>
                    <a:pt x="0" y="945331"/>
                    <a:pt x="273255" y="1218586"/>
                    <a:pt x="609293" y="1218586"/>
                  </a:cubicBezTo>
                  <a:cubicBezTo>
                    <a:pt x="945331" y="1218586"/>
                    <a:pt x="1218586" y="945331"/>
                    <a:pt x="1218586" y="609293"/>
                  </a:cubicBezTo>
                  <a:cubicBezTo>
                    <a:pt x="1218586" y="273255"/>
                    <a:pt x="945331" y="0"/>
                    <a:pt x="609293" y="0"/>
                  </a:cubicBezTo>
                  <a:close/>
                  <a:moveTo>
                    <a:pt x="507744" y="217530"/>
                  </a:moveTo>
                  <a:lnTo>
                    <a:pt x="507744" y="507744"/>
                  </a:lnTo>
                  <a:lnTo>
                    <a:pt x="217530" y="507744"/>
                  </a:lnTo>
                  <a:cubicBezTo>
                    <a:pt x="254469" y="365690"/>
                    <a:pt x="365690" y="254469"/>
                    <a:pt x="507744" y="217530"/>
                  </a:cubicBezTo>
                  <a:close/>
                  <a:moveTo>
                    <a:pt x="217530" y="710842"/>
                  </a:moveTo>
                  <a:lnTo>
                    <a:pt x="507744" y="710842"/>
                  </a:lnTo>
                  <a:lnTo>
                    <a:pt x="507744" y="1001055"/>
                  </a:lnTo>
                  <a:cubicBezTo>
                    <a:pt x="365690" y="964117"/>
                    <a:pt x="254469" y="852896"/>
                    <a:pt x="217530" y="710842"/>
                  </a:cubicBezTo>
                  <a:close/>
                  <a:moveTo>
                    <a:pt x="710842" y="1001055"/>
                  </a:moveTo>
                  <a:lnTo>
                    <a:pt x="710842" y="217530"/>
                  </a:lnTo>
                  <a:cubicBezTo>
                    <a:pt x="885531" y="262897"/>
                    <a:pt x="1015488" y="420628"/>
                    <a:pt x="1015488" y="609293"/>
                  </a:cubicBezTo>
                  <a:cubicBezTo>
                    <a:pt x="1015488" y="797958"/>
                    <a:pt x="885531" y="955688"/>
                    <a:pt x="710842" y="1001055"/>
                  </a:cubicBezTo>
                  <a:close/>
                </a:path>
              </a:pathLst>
            </a:custGeom>
            <a:grpFill/>
            <a:ln w="12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2" name="Group 291">
            <a:extLst>
              <a:ext uri="{FF2B5EF4-FFF2-40B4-BE49-F238E27FC236}">
                <a16:creationId xmlns:a16="http://schemas.microsoft.com/office/drawing/2014/main" id="{4E4CAF20-BA4A-E145-8F44-260DC82322EF}"/>
              </a:ext>
            </a:extLst>
          </p:cNvPr>
          <p:cNvGrpSpPr/>
          <p:nvPr/>
        </p:nvGrpSpPr>
        <p:grpSpPr>
          <a:xfrm>
            <a:off x="6826678" y="3169547"/>
            <a:ext cx="305058" cy="350252"/>
            <a:chOff x="2514600" y="1066800"/>
            <a:chExt cx="4114800" cy="4724400"/>
          </a:xfrm>
          <a:solidFill>
            <a:schemeClr val="bg1"/>
          </a:solidFill>
        </p:grpSpPr>
        <p:sp>
          <p:nvSpPr>
            <p:cNvPr id="293" name="Freeform: Shape 1040">
              <a:extLst>
                <a:ext uri="{FF2B5EF4-FFF2-40B4-BE49-F238E27FC236}">
                  <a16:creationId xmlns:a16="http://schemas.microsoft.com/office/drawing/2014/main" id="{29935A96-F20D-E14F-9CB2-8EDFC5F64799}"/>
                </a:ext>
              </a:extLst>
            </p:cNvPr>
            <p:cNvSpPr/>
            <p:nvPr/>
          </p:nvSpPr>
          <p:spPr>
            <a:xfrm>
              <a:off x="2514600" y="1066800"/>
              <a:ext cx="4114800" cy="4724400"/>
            </a:xfrm>
            <a:custGeom>
              <a:avLst/>
              <a:gdLst>
                <a:gd name="connsiteX0" fmla="*/ 4114800 w 4114800"/>
                <a:gd name="connsiteY0" fmla="*/ 3505200 h 4724400"/>
                <a:gd name="connsiteX1" fmla="*/ 3379775 w 4114800"/>
                <a:gd name="connsiteY1" fmla="*/ 2491892 h 4724400"/>
                <a:gd name="connsiteX2" fmla="*/ 3657600 w 4114800"/>
                <a:gd name="connsiteY2" fmla="*/ 1981200 h 4724400"/>
                <a:gd name="connsiteX3" fmla="*/ 3048000 w 4114800"/>
                <a:gd name="connsiteY3" fmla="*/ 1371600 h 4724400"/>
                <a:gd name="connsiteX4" fmla="*/ 2953512 w 4114800"/>
                <a:gd name="connsiteY4" fmla="*/ 1379677 h 4724400"/>
                <a:gd name="connsiteX5" fmla="*/ 2966923 w 4114800"/>
                <a:gd name="connsiteY5" fmla="*/ 1342796 h 4724400"/>
                <a:gd name="connsiteX6" fmla="*/ 3124200 w 4114800"/>
                <a:gd name="connsiteY6" fmla="*/ 1305763 h 4724400"/>
                <a:gd name="connsiteX7" fmla="*/ 3124200 w 4114800"/>
                <a:gd name="connsiteY7" fmla="*/ 831647 h 4724400"/>
                <a:gd name="connsiteX8" fmla="*/ 2967076 w 4114800"/>
                <a:gd name="connsiteY8" fmla="*/ 794614 h 4724400"/>
                <a:gd name="connsiteX9" fmla="*/ 2893009 w 4114800"/>
                <a:gd name="connsiteY9" fmla="*/ 616077 h 4724400"/>
                <a:gd name="connsiteX10" fmla="*/ 2977972 w 4114800"/>
                <a:gd name="connsiteY10" fmla="*/ 478688 h 4724400"/>
                <a:gd name="connsiteX11" fmla="*/ 2645512 w 4114800"/>
                <a:gd name="connsiteY11" fmla="*/ 146152 h 4724400"/>
                <a:gd name="connsiteX12" fmla="*/ 2508123 w 4114800"/>
                <a:gd name="connsiteY12" fmla="*/ 231191 h 4724400"/>
                <a:gd name="connsiteX13" fmla="*/ 2329510 w 4114800"/>
                <a:gd name="connsiteY13" fmla="*/ 157124 h 4724400"/>
                <a:gd name="connsiteX14" fmla="*/ 2292553 w 4114800"/>
                <a:gd name="connsiteY14" fmla="*/ 0 h 4724400"/>
                <a:gd name="connsiteX15" fmla="*/ 1822247 w 4114800"/>
                <a:gd name="connsiteY15" fmla="*/ 0 h 4724400"/>
                <a:gd name="connsiteX16" fmla="*/ 1785290 w 4114800"/>
                <a:gd name="connsiteY16" fmla="*/ 157124 h 4724400"/>
                <a:gd name="connsiteX17" fmla="*/ 1606677 w 4114800"/>
                <a:gd name="connsiteY17" fmla="*/ 231191 h 4724400"/>
                <a:gd name="connsiteX18" fmla="*/ 1469288 w 4114800"/>
                <a:gd name="connsiteY18" fmla="*/ 146152 h 4724400"/>
                <a:gd name="connsiteX19" fmla="*/ 1136828 w 4114800"/>
                <a:gd name="connsiteY19" fmla="*/ 478688 h 4724400"/>
                <a:gd name="connsiteX20" fmla="*/ 1221791 w 4114800"/>
                <a:gd name="connsiteY20" fmla="*/ 616077 h 4724400"/>
                <a:gd name="connsiteX21" fmla="*/ 1147724 w 4114800"/>
                <a:gd name="connsiteY21" fmla="*/ 794614 h 4724400"/>
                <a:gd name="connsiteX22" fmla="*/ 990600 w 4114800"/>
                <a:gd name="connsiteY22" fmla="*/ 831723 h 4724400"/>
                <a:gd name="connsiteX23" fmla="*/ 990600 w 4114800"/>
                <a:gd name="connsiteY23" fmla="*/ 1305916 h 4724400"/>
                <a:gd name="connsiteX24" fmla="*/ 1147801 w 4114800"/>
                <a:gd name="connsiteY24" fmla="*/ 1342949 h 4724400"/>
                <a:gd name="connsiteX25" fmla="*/ 1161212 w 4114800"/>
                <a:gd name="connsiteY25" fmla="*/ 1379753 h 4724400"/>
                <a:gd name="connsiteX26" fmla="*/ 1066800 w 4114800"/>
                <a:gd name="connsiteY26" fmla="*/ 1371600 h 4724400"/>
                <a:gd name="connsiteX27" fmla="*/ 457200 w 4114800"/>
                <a:gd name="connsiteY27" fmla="*/ 1981200 h 4724400"/>
                <a:gd name="connsiteX28" fmla="*/ 735025 w 4114800"/>
                <a:gd name="connsiteY28" fmla="*/ 2491892 h 4724400"/>
                <a:gd name="connsiteX29" fmla="*/ 0 w 4114800"/>
                <a:gd name="connsiteY29" fmla="*/ 3505200 h 4724400"/>
                <a:gd name="connsiteX30" fmla="*/ 0 w 4114800"/>
                <a:gd name="connsiteY30" fmla="*/ 3810000 h 4724400"/>
                <a:gd name="connsiteX31" fmla="*/ 1183157 w 4114800"/>
                <a:gd name="connsiteY31" fmla="*/ 3810000 h 4724400"/>
                <a:gd name="connsiteX32" fmla="*/ 990600 w 4114800"/>
                <a:gd name="connsiteY32" fmla="*/ 4419600 h 4724400"/>
                <a:gd name="connsiteX33" fmla="*/ 990600 w 4114800"/>
                <a:gd name="connsiteY33" fmla="*/ 4724400 h 4724400"/>
                <a:gd name="connsiteX34" fmla="*/ 3124200 w 4114800"/>
                <a:gd name="connsiteY34" fmla="*/ 4724400 h 4724400"/>
                <a:gd name="connsiteX35" fmla="*/ 3124200 w 4114800"/>
                <a:gd name="connsiteY35" fmla="*/ 4419600 h 4724400"/>
                <a:gd name="connsiteX36" fmla="*/ 2931643 w 4114800"/>
                <a:gd name="connsiteY36" fmla="*/ 3810000 h 4724400"/>
                <a:gd name="connsiteX37" fmla="*/ 4114800 w 4114800"/>
                <a:gd name="connsiteY37" fmla="*/ 3810000 h 4724400"/>
                <a:gd name="connsiteX38" fmla="*/ 3200400 w 4114800"/>
                <a:gd name="connsiteY38" fmla="*/ 2667000 h 4724400"/>
                <a:gd name="connsiteX39" fmla="*/ 3048000 w 4114800"/>
                <a:gd name="connsiteY39" fmla="*/ 2895600 h 4724400"/>
                <a:gd name="connsiteX40" fmla="*/ 2895600 w 4114800"/>
                <a:gd name="connsiteY40" fmla="*/ 2667000 h 4724400"/>
                <a:gd name="connsiteX41" fmla="*/ 2903220 w 4114800"/>
                <a:gd name="connsiteY41" fmla="*/ 2602687 h 4724400"/>
                <a:gd name="connsiteX42" fmla="*/ 3048000 w 4114800"/>
                <a:gd name="connsiteY42" fmla="*/ 2590800 h 4724400"/>
                <a:gd name="connsiteX43" fmla="*/ 3193009 w 4114800"/>
                <a:gd name="connsiteY43" fmla="*/ 2603449 h 4724400"/>
                <a:gd name="connsiteX44" fmla="*/ 3200400 w 4114800"/>
                <a:gd name="connsiteY44" fmla="*/ 2667000 h 4724400"/>
                <a:gd name="connsiteX45" fmla="*/ 2057400 w 4114800"/>
                <a:gd name="connsiteY45" fmla="*/ 3352800 h 4724400"/>
                <a:gd name="connsiteX46" fmla="*/ 1600200 w 4114800"/>
                <a:gd name="connsiteY46" fmla="*/ 2895600 h 4724400"/>
                <a:gd name="connsiteX47" fmla="*/ 2057400 w 4114800"/>
                <a:gd name="connsiteY47" fmla="*/ 2438400 h 4724400"/>
                <a:gd name="connsiteX48" fmla="*/ 2514600 w 4114800"/>
                <a:gd name="connsiteY48" fmla="*/ 2895600 h 4724400"/>
                <a:gd name="connsiteX49" fmla="*/ 2057400 w 4114800"/>
                <a:gd name="connsiteY49" fmla="*/ 3352800 h 4724400"/>
                <a:gd name="connsiteX50" fmla="*/ 1464259 w 4114800"/>
                <a:gd name="connsiteY50" fmla="*/ 2682088 h 4724400"/>
                <a:gd name="connsiteX51" fmla="*/ 1483690 w 4114800"/>
                <a:gd name="connsiteY51" fmla="*/ 2691384 h 4724400"/>
                <a:gd name="connsiteX52" fmla="*/ 1447800 w 4114800"/>
                <a:gd name="connsiteY52" fmla="*/ 2895600 h 4724400"/>
                <a:gd name="connsiteX53" fmla="*/ 1455115 w 4114800"/>
                <a:gd name="connsiteY53" fmla="*/ 2984983 h 4724400"/>
                <a:gd name="connsiteX54" fmla="*/ 1353617 w 4114800"/>
                <a:gd name="connsiteY54" fmla="*/ 3208325 h 4724400"/>
                <a:gd name="connsiteX55" fmla="*/ 1168908 w 4114800"/>
                <a:gd name="connsiteY55" fmla="*/ 2977515 h 4724400"/>
                <a:gd name="connsiteX56" fmla="*/ 2057400 w 4114800"/>
                <a:gd name="connsiteY56" fmla="*/ 2286000 h 4724400"/>
                <a:gd name="connsiteX57" fmla="*/ 1551966 w 4114800"/>
                <a:gd name="connsiteY57" fmla="*/ 2555215 h 4724400"/>
                <a:gd name="connsiteX58" fmla="*/ 1398727 w 4114800"/>
                <a:gd name="connsiteY58" fmla="*/ 2491816 h 4724400"/>
                <a:gd name="connsiteX59" fmla="*/ 1676400 w 4114800"/>
                <a:gd name="connsiteY59" fmla="*/ 1981200 h 4724400"/>
                <a:gd name="connsiteX60" fmla="*/ 1674266 w 4114800"/>
                <a:gd name="connsiteY60" fmla="*/ 1939290 h 4724400"/>
                <a:gd name="connsiteX61" fmla="*/ 1785290 w 4114800"/>
                <a:gd name="connsiteY61" fmla="*/ 1980362 h 4724400"/>
                <a:gd name="connsiteX62" fmla="*/ 1822247 w 4114800"/>
                <a:gd name="connsiteY62" fmla="*/ 2137486 h 4724400"/>
                <a:gd name="connsiteX63" fmla="*/ 2292553 w 4114800"/>
                <a:gd name="connsiteY63" fmla="*/ 2137486 h 4724400"/>
                <a:gd name="connsiteX64" fmla="*/ 2329510 w 4114800"/>
                <a:gd name="connsiteY64" fmla="*/ 1980362 h 4724400"/>
                <a:gd name="connsiteX65" fmla="*/ 2440534 w 4114800"/>
                <a:gd name="connsiteY65" fmla="*/ 1939290 h 4724400"/>
                <a:gd name="connsiteX66" fmla="*/ 2438400 w 4114800"/>
                <a:gd name="connsiteY66" fmla="*/ 1981200 h 4724400"/>
                <a:gd name="connsiteX67" fmla="*/ 2716073 w 4114800"/>
                <a:gd name="connsiteY67" fmla="*/ 2491816 h 4724400"/>
                <a:gd name="connsiteX68" fmla="*/ 2562911 w 4114800"/>
                <a:gd name="connsiteY68" fmla="*/ 2555291 h 4724400"/>
                <a:gd name="connsiteX69" fmla="*/ 2057400 w 4114800"/>
                <a:gd name="connsiteY69" fmla="*/ 2286000 h 4724400"/>
                <a:gd name="connsiteX70" fmla="*/ 3505200 w 4114800"/>
                <a:gd name="connsiteY70" fmla="*/ 1981200 h 4724400"/>
                <a:gd name="connsiteX71" fmla="*/ 3048000 w 4114800"/>
                <a:gd name="connsiteY71" fmla="*/ 2438400 h 4724400"/>
                <a:gd name="connsiteX72" fmla="*/ 2590800 w 4114800"/>
                <a:gd name="connsiteY72" fmla="*/ 1981200 h 4724400"/>
                <a:gd name="connsiteX73" fmla="*/ 3048000 w 4114800"/>
                <a:gd name="connsiteY73" fmla="*/ 1524000 h 4724400"/>
                <a:gd name="connsiteX74" fmla="*/ 3505200 w 4114800"/>
                <a:gd name="connsiteY74" fmla="*/ 1981200 h 4724400"/>
                <a:gd name="connsiteX75" fmla="*/ 1283437 w 4114800"/>
                <a:gd name="connsiteY75" fmla="*/ 1260958 h 4724400"/>
                <a:gd name="connsiteX76" fmla="*/ 1272312 w 4114800"/>
                <a:gd name="connsiteY76" fmla="*/ 1215619 h 4724400"/>
                <a:gd name="connsiteX77" fmla="*/ 1143000 w 4114800"/>
                <a:gd name="connsiteY77" fmla="*/ 1185139 h 4724400"/>
                <a:gd name="connsiteX78" fmla="*/ 1143000 w 4114800"/>
                <a:gd name="connsiteY78" fmla="*/ 952271 h 4724400"/>
                <a:gd name="connsiteX79" fmla="*/ 1272235 w 4114800"/>
                <a:gd name="connsiteY79" fmla="*/ 921868 h 4724400"/>
                <a:gd name="connsiteX80" fmla="*/ 1283360 w 4114800"/>
                <a:gd name="connsiteY80" fmla="*/ 876529 h 4724400"/>
                <a:gd name="connsiteX81" fmla="*/ 1375562 w 4114800"/>
                <a:gd name="connsiteY81" fmla="*/ 654101 h 4724400"/>
                <a:gd name="connsiteX82" fmla="*/ 1399718 w 4114800"/>
                <a:gd name="connsiteY82" fmla="*/ 614248 h 4724400"/>
                <a:gd name="connsiteX83" fmla="*/ 1329766 w 4114800"/>
                <a:gd name="connsiteY83" fmla="*/ 501244 h 4724400"/>
                <a:gd name="connsiteX84" fmla="*/ 1491691 w 4114800"/>
                <a:gd name="connsiteY84" fmla="*/ 339319 h 4724400"/>
                <a:gd name="connsiteX85" fmla="*/ 1604696 w 4114800"/>
                <a:gd name="connsiteY85" fmla="*/ 409270 h 4724400"/>
                <a:gd name="connsiteX86" fmla="*/ 1644549 w 4114800"/>
                <a:gd name="connsiteY86" fmla="*/ 385039 h 4724400"/>
                <a:gd name="connsiteX87" fmla="*/ 1867053 w 4114800"/>
                <a:gd name="connsiteY87" fmla="*/ 292837 h 4724400"/>
                <a:gd name="connsiteX88" fmla="*/ 1912391 w 4114800"/>
                <a:gd name="connsiteY88" fmla="*/ 281711 h 4724400"/>
                <a:gd name="connsiteX89" fmla="*/ 1942948 w 4114800"/>
                <a:gd name="connsiteY89" fmla="*/ 152400 h 4724400"/>
                <a:gd name="connsiteX90" fmla="*/ 2171852 w 4114800"/>
                <a:gd name="connsiteY90" fmla="*/ 152400 h 4724400"/>
                <a:gd name="connsiteX91" fmla="*/ 2202256 w 4114800"/>
                <a:gd name="connsiteY91" fmla="*/ 281635 h 4724400"/>
                <a:gd name="connsiteX92" fmla="*/ 2247595 w 4114800"/>
                <a:gd name="connsiteY92" fmla="*/ 292760 h 4724400"/>
                <a:gd name="connsiteX93" fmla="*/ 2470099 w 4114800"/>
                <a:gd name="connsiteY93" fmla="*/ 384962 h 4724400"/>
                <a:gd name="connsiteX94" fmla="*/ 2509952 w 4114800"/>
                <a:gd name="connsiteY94" fmla="*/ 409194 h 4724400"/>
                <a:gd name="connsiteX95" fmla="*/ 2622957 w 4114800"/>
                <a:gd name="connsiteY95" fmla="*/ 339242 h 4724400"/>
                <a:gd name="connsiteX96" fmla="*/ 2784882 w 4114800"/>
                <a:gd name="connsiteY96" fmla="*/ 501167 h 4724400"/>
                <a:gd name="connsiteX97" fmla="*/ 2715006 w 4114800"/>
                <a:gd name="connsiteY97" fmla="*/ 614248 h 4724400"/>
                <a:gd name="connsiteX98" fmla="*/ 2739161 w 4114800"/>
                <a:gd name="connsiteY98" fmla="*/ 654101 h 4724400"/>
                <a:gd name="connsiteX99" fmla="*/ 2831364 w 4114800"/>
                <a:gd name="connsiteY99" fmla="*/ 876529 h 4724400"/>
                <a:gd name="connsiteX100" fmla="*/ 2842489 w 4114800"/>
                <a:gd name="connsiteY100" fmla="*/ 921868 h 4724400"/>
                <a:gd name="connsiteX101" fmla="*/ 2971800 w 4114800"/>
                <a:gd name="connsiteY101" fmla="*/ 952348 h 4724400"/>
                <a:gd name="connsiteX102" fmla="*/ 2971800 w 4114800"/>
                <a:gd name="connsiteY102" fmla="*/ 1185215 h 4724400"/>
                <a:gd name="connsiteX103" fmla="*/ 2842565 w 4114800"/>
                <a:gd name="connsiteY103" fmla="*/ 1215619 h 4724400"/>
                <a:gd name="connsiteX104" fmla="*/ 2831440 w 4114800"/>
                <a:gd name="connsiteY104" fmla="*/ 1260958 h 4724400"/>
                <a:gd name="connsiteX105" fmla="*/ 2759431 w 4114800"/>
                <a:gd name="connsiteY105" fmla="*/ 1444447 h 4724400"/>
                <a:gd name="connsiteX106" fmla="*/ 2487549 w 4114800"/>
                <a:gd name="connsiteY106" fmla="*/ 1741856 h 4724400"/>
                <a:gd name="connsiteX107" fmla="*/ 2470176 w 4114800"/>
                <a:gd name="connsiteY107" fmla="*/ 1752371 h 4724400"/>
                <a:gd name="connsiteX108" fmla="*/ 2247672 w 4114800"/>
                <a:gd name="connsiteY108" fmla="*/ 1844574 h 4724400"/>
                <a:gd name="connsiteX109" fmla="*/ 2202333 w 4114800"/>
                <a:gd name="connsiteY109" fmla="*/ 1855699 h 4724400"/>
                <a:gd name="connsiteX110" fmla="*/ 2171929 w 4114800"/>
                <a:gd name="connsiteY110" fmla="*/ 1984934 h 4724400"/>
                <a:gd name="connsiteX111" fmla="*/ 1943024 w 4114800"/>
                <a:gd name="connsiteY111" fmla="*/ 1984934 h 4724400"/>
                <a:gd name="connsiteX112" fmla="*/ 1912620 w 4114800"/>
                <a:gd name="connsiteY112" fmla="*/ 1855622 h 4724400"/>
                <a:gd name="connsiteX113" fmla="*/ 1867281 w 4114800"/>
                <a:gd name="connsiteY113" fmla="*/ 1844497 h 4724400"/>
                <a:gd name="connsiteX114" fmla="*/ 1644777 w 4114800"/>
                <a:gd name="connsiteY114" fmla="*/ 1752295 h 4724400"/>
                <a:gd name="connsiteX115" fmla="*/ 1627403 w 4114800"/>
                <a:gd name="connsiteY115" fmla="*/ 1741780 h 4724400"/>
                <a:gd name="connsiteX116" fmla="*/ 1355522 w 4114800"/>
                <a:gd name="connsiteY116" fmla="*/ 1444295 h 4724400"/>
                <a:gd name="connsiteX117" fmla="*/ 1283437 w 4114800"/>
                <a:gd name="connsiteY117" fmla="*/ 1260958 h 4724400"/>
                <a:gd name="connsiteX118" fmla="*/ 609600 w 4114800"/>
                <a:gd name="connsiteY118" fmla="*/ 1981200 h 4724400"/>
                <a:gd name="connsiteX119" fmla="*/ 1066800 w 4114800"/>
                <a:gd name="connsiteY119" fmla="*/ 1524000 h 4724400"/>
                <a:gd name="connsiteX120" fmla="*/ 1524000 w 4114800"/>
                <a:gd name="connsiteY120" fmla="*/ 1981200 h 4724400"/>
                <a:gd name="connsiteX121" fmla="*/ 1066800 w 4114800"/>
                <a:gd name="connsiteY121" fmla="*/ 2438400 h 4724400"/>
                <a:gd name="connsiteX122" fmla="*/ 609600 w 4114800"/>
                <a:gd name="connsiteY122" fmla="*/ 1981200 h 4724400"/>
                <a:gd name="connsiteX123" fmla="*/ 1307668 w 4114800"/>
                <a:gd name="connsiteY123" fmla="*/ 2623185 h 4724400"/>
                <a:gd name="connsiteX124" fmla="*/ 1066800 w 4114800"/>
                <a:gd name="connsiteY124" fmla="*/ 2864053 h 4724400"/>
                <a:gd name="connsiteX125" fmla="*/ 826618 w 4114800"/>
                <a:gd name="connsiteY125" fmla="*/ 2623871 h 4724400"/>
                <a:gd name="connsiteX126" fmla="*/ 1066800 w 4114800"/>
                <a:gd name="connsiteY126" fmla="*/ 2590800 h 4724400"/>
                <a:gd name="connsiteX127" fmla="*/ 1307668 w 4114800"/>
                <a:gd name="connsiteY127" fmla="*/ 2623185 h 4724400"/>
                <a:gd name="connsiteX128" fmla="*/ 964692 w 4114800"/>
                <a:gd name="connsiteY128" fmla="*/ 2977439 h 4724400"/>
                <a:gd name="connsiteX129" fmla="*/ 779983 w 4114800"/>
                <a:gd name="connsiteY129" fmla="*/ 3208249 h 4724400"/>
                <a:gd name="connsiteX130" fmla="*/ 567233 w 4114800"/>
                <a:gd name="connsiteY130" fmla="*/ 2740228 h 4724400"/>
                <a:gd name="connsiteX131" fmla="*/ 669950 w 4114800"/>
                <a:gd name="connsiteY131" fmla="*/ 2682621 h 4724400"/>
                <a:gd name="connsiteX132" fmla="*/ 152400 w 4114800"/>
                <a:gd name="connsiteY132" fmla="*/ 3505200 h 4724400"/>
                <a:gd name="connsiteX133" fmla="*/ 444094 w 4114800"/>
                <a:gd name="connsiteY133" fmla="*/ 2837536 h 4724400"/>
                <a:gd name="connsiteX134" fmla="*/ 744017 w 4114800"/>
                <a:gd name="connsiteY134" fmla="*/ 3497351 h 4724400"/>
                <a:gd name="connsiteX135" fmla="*/ 1066800 w 4114800"/>
                <a:gd name="connsiteY135" fmla="*/ 3093796 h 4724400"/>
                <a:gd name="connsiteX136" fmla="*/ 1389583 w 4114800"/>
                <a:gd name="connsiteY136" fmla="*/ 3497351 h 4724400"/>
                <a:gd name="connsiteX137" fmla="*/ 1526972 w 4114800"/>
                <a:gd name="connsiteY137" fmla="*/ 3195066 h 4724400"/>
                <a:gd name="connsiteX138" fmla="*/ 1725549 w 4114800"/>
                <a:gd name="connsiteY138" fmla="*/ 3406369 h 4724400"/>
                <a:gd name="connsiteX139" fmla="*/ 1312164 w 4114800"/>
                <a:gd name="connsiteY139" fmla="*/ 3657676 h 4724400"/>
                <a:gd name="connsiteX140" fmla="*/ 533400 w 4114800"/>
                <a:gd name="connsiteY140" fmla="*/ 3657676 h 4724400"/>
                <a:gd name="connsiteX141" fmla="*/ 533400 w 4114800"/>
                <a:gd name="connsiteY141" fmla="*/ 3200476 h 4724400"/>
                <a:gd name="connsiteX142" fmla="*/ 381000 w 4114800"/>
                <a:gd name="connsiteY142" fmla="*/ 3200476 h 4724400"/>
                <a:gd name="connsiteX143" fmla="*/ 381000 w 4114800"/>
                <a:gd name="connsiteY143" fmla="*/ 3657676 h 4724400"/>
                <a:gd name="connsiteX144" fmla="*/ 152400 w 4114800"/>
                <a:gd name="connsiteY144" fmla="*/ 3657676 h 4724400"/>
                <a:gd name="connsiteX145" fmla="*/ 2057400 w 4114800"/>
                <a:gd name="connsiteY145" fmla="*/ 3505200 h 4724400"/>
                <a:gd name="connsiteX146" fmla="*/ 2429180 w 4114800"/>
                <a:gd name="connsiteY146" fmla="*/ 3584982 h 4724400"/>
                <a:gd name="connsiteX147" fmla="*/ 2057400 w 4114800"/>
                <a:gd name="connsiteY147" fmla="*/ 4454271 h 4724400"/>
                <a:gd name="connsiteX148" fmla="*/ 1685620 w 4114800"/>
                <a:gd name="connsiteY148" fmla="*/ 3584905 h 4724400"/>
                <a:gd name="connsiteX149" fmla="*/ 2057400 w 4114800"/>
                <a:gd name="connsiteY149" fmla="*/ 3505200 h 4724400"/>
                <a:gd name="connsiteX150" fmla="*/ 1143000 w 4114800"/>
                <a:gd name="connsiteY150" fmla="*/ 4419600 h 4724400"/>
                <a:gd name="connsiteX151" fmla="*/ 1551280 w 4114800"/>
                <a:gd name="connsiteY151" fmla="*/ 3658667 h 4724400"/>
                <a:gd name="connsiteX152" fmla="*/ 1941881 w 4114800"/>
                <a:gd name="connsiteY152" fmla="*/ 4572000 h 4724400"/>
                <a:gd name="connsiteX153" fmla="*/ 1524000 w 4114800"/>
                <a:gd name="connsiteY153" fmla="*/ 4572000 h 4724400"/>
                <a:gd name="connsiteX154" fmla="*/ 1524000 w 4114800"/>
                <a:gd name="connsiteY154" fmla="*/ 4114800 h 4724400"/>
                <a:gd name="connsiteX155" fmla="*/ 1371600 w 4114800"/>
                <a:gd name="connsiteY155" fmla="*/ 4114800 h 4724400"/>
                <a:gd name="connsiteX156" fmla="*/ 1371600 w 4114800"/>
                <a:gd name="connsiteY156" fmla="*/ 4572000 h 4724400"/>
                <a:gd name="connsiteX157" fmla="*/ 1143000 w 4114800"/>
                <a:gd name="connsiteY157" fmla="*/ 4572000 h 4724400"/>
                <a:gd name="connsiteX158" fmla="*/ 2971800 w 4114800"/>
                <a:gd name="connsiteY158" fmla="*/ 4572000 h 4724400"/>
                <a:gd name="connsiteX159" fmla="*/ 2743200 w 4114800"/>
                <a:gd name="connsiteY159" fmla="*/ 4572000 h 4724400"/>
                <a:gd name="connsiteX160" fmla="*/ 2743200 w 4114800"/>
                <a:gd name="connsiteY160" fmla="*/ 4114800 h 4724400"/>
                <a:gd name="connsiteX161" fmla="*/ 2590800 w 4114800"/>
                <a:gd name="connsiteY161" fmla="*/ 4114800 h 4724400"/>
                <a:gd name="connsiteX162" fmla="*/ 2590800 w 4114800"/>
                <a:gd name="connsiteY162" fmla="*/ 4572000 h 4724400"/>
                <a:gd name="connsiteX163" fmla="*/ 2172919 w 4114800"/>
                <a:gd name="connsiteY163" fmla="*/ 4572000 h 4724400"/>
                <a:gd name="connsiteX164" fmla="*/ 2563520 w 4114800"/>
                <a:gd name="connsiteY164" fmla="*/ 3658667 h 4724400"/>
                <a:gd name="connsiteX165" fmla="*/ 2971800 w 4114800"/>
                <a:gd name="connsiteY165" fmla="*/ 4419600 h 4724400"/>
                <a:gd name="connsiteX166" fmla="*/ 3962400 w 4114800"/>
                <a:gd name="connsiteY166" fmla="*/ 3657600 h 4724400"/>
                <a:gd name="connsiteX167" fmla="*/ 3733800 w 4114800"/>
                <a:gd name="connsiteY167" fmla="*/ 3657600 h 4724400"/>
                <a:gd name="connsiteX168" fmla="*/ 3733800 w 4114800"/>
                <a:gd name="connsiteY168" fmla="*/ 3200400 h 4724400"/>
                <a:gd name="connsiteX169" fmla="*/ 3581400 w 4114800"/>
                <a:gd name="connsiteY169" fmla="*/ 3200400 h 4724400"/>
                <a:gd name="connsiteX170" fmla="*/ 3581400 w 4114800"/>
                <a:gd name="connsiteY170" fmla="*/ 3657600 h 4724400"/>
                <a:gd name="connsiteX171" fmla="*/ 2802560 w 4114800"/>
                <a:gd name="connsiteY171" fmla="*/ 3657600 h 4724400"/>
                <a:gd name="connsiteX172" fmla="*/ 2389175 w 4114800"/>
                <a:gd name="connsiteY172" fmla="*/ 3406292 h 4724400"/>
                <a:gd name="connsiteX173" fmla="*/ 2667000 w 4114800"/>
                <a:gd name="connsiteY173" fmla="*/ 2895600 h 4724400"/>
                <a:gd name="connsiteX174" fmla="*/ 2631110 w 4114800"/>
                <a:gd name="connsiteY174" fmla="*/ 2691536 h 4724400"/>
                <a:gd name="connsiteX175" fmla="*/ 2745334 w 4114800"/>
                <a:gd name="connsiteY175" fmla="*/ 2642464 h 4724400"/>
                <a:gd name="connsiteX176" fmla="*/ 2743200 w 4114800"/>
                <a:gd name="connsiteY176" fmla="*/ 2667000 h 4724400"/>
                <a:gd name="connsiteX177" fmla="*/ 3048000 w 4114800"/>
                <a:gd name="connsiteY177" fmla="*/ 3048000 h 4724400"/>
                <a:gd name="connsiteX178" fmla="*/ 3352800 w 4114800"/>
                <a:gd name="connsiteY178" fmla="*/ 2667000 h 4724400"/>
                <a:gd name="connsiteX179" fmla="*/ 3350743 w 4114800"/>
                <a:gd name="connsiteY179" fmla="*/ 2643378 h 4724400"/>
                <a:gd name="connsiteX180" fmla="*/ 3962400 w 4114800"/>
                <a:gd name="connsiteY180" fmla="*/ 350520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4114800" h="4724400">
                  <a:moveTo>
                    <a:pt x="4114800" y="3505200"/>
                  </a:moveTo>
                  <a:cubicBezTo>
                    <a:pt x="4114800" y="3032836"/>
                    <a:pt x="3805961" y="2631796"/>
                    <a:pt x="3379775" y="2491892"/>
                  </a:cubicBezTo>
                  <a:cubicBezTo>
                    <a:pt x="3546729" y="2383079"/>
                    <a:pt x="3657600" y="2194941"/>
                    <a:pt x="3657600" y="1981200"/>
                  </a:cubicBezTo>
                  <a:cubicBezTo>
                    <a:pt x="3657600" y="1645082"/>
                    <a:pt x="3384118" y="1371600"/>
                    <a:pt x="3048000" y="1371600"/>
                  </a:cubicBezTo>
                  <a:cubicBezTo>
                    <a:pt x="3015767" y="1371600"/>
                    <a:pt x="2984373" y="1374877"/>
                    <a:pt x="2953512" y="1379677"/>
                  </a:cubicBezTo>
                  <a:cubicBezTo>
                    <a:pt x="2957779" y="1367333"/>
                    <a:pt x="2963190" y="1355293"/>
                    <a:pt x="2966923" y="1342796"/>
                  </a:cubicBezTo>
                  <a:lnTo>
                    <a:pt x="3124200" y="1305763"/>
                  </a:lnTo>
                  <a:lnTo>
                    <a:pt x="3124200" y="831647"/>
                  </a:lnTo>
                  <a:lnTo>
                    <a:pt x="2967076" y="794614"/>
                  </a:lnTo>
                  <a:cubicBezTo>
                    <a:pt x="2948635" y="732739"/>
                    <a:pt x="2923870" y="672998"/>
                    <a:pt x="2893009" y="616077"/>
                  </a:cubicBezTo>
                  <a:lnTo>
                    <a:pt x="2977972" y="478688"/>
                  </a:lnTo>
                  <a:lnTo>
                    <a:pt x="2645512" y="146152"/>
                  </a:lnTo>
                  <a:lnTo>
                    <a:pt x="2508123" y="231191"/>
                  </a:lnTo>
                  <a:cubicBezTo>
                    <a:pt x="2451278" y="200482"/>
                    <a:pt x="2391537" y="175641"/>
                    <a:pt x="2329510" y="157124"/>
                  </a:cubicBezTo>
                  <a:lnTo>
                    <a:pt x="2292553" y="0"/>
                  </a:lnTo>
                  <a:lnTo>
                    <a:pt x="1822247" y="0"/>
                  </a:lnTo>
                  <a:lnTo>
                    <a:pt x="1785290" y="157124"/>
                  </a:lnTo>
                  <a:cubicBezTo>
                    <a:pt x="1723339" y="175641"/>
                    <a:pt x="1663522" y="200406"/>
                    <a:pt x="1606677" y="231191"/>
                  </a:cubicBezTo>
                  <a:lnTo>
                    <a:pt x="1469288" y="146152"/>
                  </a:lnTo>
                  <a:lnTo>
                    <a:pt x="1136828" y="478688"/>
                  </a:lnTo>
                  <a:lnTo>
                    <a:pt x="1221791" y="616077"/>
                  </a:lnTo>
                  <a:cubicBezTo>
                    <a:pt x="1191006" y="672998"/>
                    <a:pt x="1166241" y="732739"/>
                    <a:pt x="1147724" y="794614"/>
                  </a:cubicBezTo>
                  <a:lnTo>
                    <a:pt x="990600" y="831723"/>
                  </a:lnTo>
                  <a:lnTo>
                    <a:pt x="990600" y="1305916"/>
                  </a:lnTo>
                  <a:lnTo>
                    <a:pt x="1147801" y="1342949"/>
                  </a:lnTo>
                  <a:cubicBezTo>
                    <a:pt x="1151534" y="1355370"/>
                    <a:pt x="1156945" y="1367409"/>
                    <a:pt x="1161212" y="1379753"/>
                  </a:cubicBezTo>
                  <a:cubicBezTo>
                    <a:pt x="1130427" y="1374877"/>
                    <a:pt x="1099033" y="1371600"/>
                    <a:pt x="1066800" y="1371600"/>
                  </a:cubicBezTo>
                  <a:cubicBezTo>
                    <a:pt x="730682" y="1371600"/>
                    <a:pt x="457200" y="1645082"/>
                    <a:pt x="457200" y="1981200"/>
                  </a:cubicBezTo>
                  <a:cubicBezTo>
                    <a:pt x="457200" y="2194941"/>
                    <a:pt x="568071" y="2383079"/>
                    <a:pt x="735025" y="2491892"/>
                  </a:cubicBezTo>
                  <a:cubicBezTo>
                    <a:pt x="308839" y="2631796"/>
                    <a:pt x="0" y="3032836"/>
                    <a:pt x="0" y="3505200"/>
                  </a:cubicBezTo>
                  <a:lnTo>
                    <a:pt x="0" y="3810000"/>
                  </a:lnTo>
                  <a:lnTo>
                    <a:pt x="1183157" y="3810000"/>
                  </a:lnTo>
                  <a:cubicBezTo>
                    <a:pt x="1062152" y="3982974"/>
                    <a:pt x="990600" y="4192981"/>
                    <a:pt x="990600" y="4419600"/>
                  </a:cubicBezTo>
                  <a:lnTo>
                    <a:pt x="990600" y="4724400"/>
                  </a:lnTo>
                  <a:lnTo>
                    <a:pt x="3124200" y="4724400"/>
                  </a:lnTo>
                  <a:lnTo>
                    <a:pt x="3124200" y="4419600"/>
                  </a:lnTo>
                  <a:cubicBezTo>
                    <a:pt x="3124200" y="4192981"/>
                    <a:pt x="3052648" y="3982974"/>
                    <a:pt x="2931643" y="3810000"/>
                  </a:cubicBezTo>
                  <a:lnTo>
                    <a:pt x="4114800" y="3810000"/>
                  </a:lnTo>
                  <a:close/>
                  <a:moveTo>
                    <a:pt x="3200400" y="2667000"/>
                  </a:moveTo>
                  <a:cubicBezTo>
                    <a:pt x="3200400" y="2790901"/>
                    <a:pt x="3130601" y="2895600"/>
                    <a:pt x="3048000" y="2895600"/>
                  </a:cubicBezTo>
                  <a:cubicBezTo>
                    <a:pt x="2965399" y="2895600"/>
                    <a:pt x="2895600" y="2790901"/>
                    <a:pt x="2895600" y="2667000"/>
                  </a:cubicBezTo>
                  <a:cubicBezTo>
                    <a:pt x="2895600" y="2645359"/>
                    <a:pt x="2898648" y="2623947"/>
                    <a:pt x="2903220" y="2602687"/>
                  </a:cubicBezTo>
                  <a:cubicBezTo>
                    <a:pt x="2950921" y="2595067"/>
                    <a:pt x="2999232" y="2590800"/>
                    <a:pt x="3048000" y="2590800"/>
                  </a:cubicBezTo>
                  <a:cubicBezTo>
                    <a:pt x="3097454" y="2590800"/>
                    <a:pt x="3145689" y="2595829"/>
                    <a:pt x="3193009" y="2603449"/>
                  </a:cubicBezTo>
                  <a:cubicBezTo>
                    <a:pt x="3197428" y="2624481"/>
                    <a:pt x="3200400" y="2645664"/>
                    <a:pt x="3200400" y="2667000"/>
                  </a:cubicBezTo>
                  <a:close/>
                  <a:moveTo>
                    <a:pt x="2057400" y="3352800"/>
                  </a:moveTo>
                  <a:cubicBezTo>
                    <a:pt x="1805254" y="3352800"/>
                    <a:pt x="1600200" y="3147746"/>
                    <a:pt x="1600200" y="2895600"/>
                  </a:cubicBezTo>
                  <a:cubicBezTo>
                    <a:pt x="1600200" y="2643454"/>
                    <a:pt x="1805254" y="2438400"/>
                    <a:pt x="2057400" y="2438400"/>
                  </a:cubicBezTo>
                  <a:cubicBezTo>
                    <a:pt x="2309546" y="2438400"/>
                    <a:pt x="2514600" y="2643454"/>
                    <a:pt x="2514600" y="2895600"/>
                  </a:cubicBezTo>
                  <a:cubicBezTo>
                    <a:pt x="2514600" y="3147746"/>
                    <a:pt x="2309546" y="3352800"/>
                    <a:pt x="2057400" y="3352800"/>
                  </a:cubicBezTo>
                  <a:close/>
                  <a:moveTo>
                    <a:pt x="1464259" y="2682088"/>
                  </a:moveTo>
                  <a:cubicBezTo>
                    <a:pt x="1470736" y="2685212"/>
                    <a:pt x="1477289" y="2688108"/>
                    <a:pt x="1483690" y="2691384"/>
                  </a:cubicBezTo>
                  <a:cubicBezTo>
                    <a:pt x="1460907" y="2755392"/>
                    <a:pt x="1447800" y="2823896"/>
                    <a:pt x="1447800" y="2895600"/>
                  </a:cubicBezTo>
                  <a:cubicBezTo>
                    <a:pt x="1447800" y="2926004"/>
                    <a:pt x="1450772" y="2955722"/>
                    <a:pt x="1455115" y="2984983"/>
                  </a:cubicBezTo>
                  <a:lnTo>
                    <a:pt x="1353617" y="3208325"/>
                  </a:lnTo>
                  <a:lnTo>
                    <a:pt x="1168908" y="2977515"/>
                  </a:lnTo>
                  <a:close/>
                  <a:moveTo>
                    <a:pt x="2057400" y="2286000"/>
                  </a:moveTo>
                  <a:cubicBezTo>
                    <a:pt x="1847241" y="2286000"/>
                    <a:pt x="1661617" y="2392909"/>
                    <a:pt x="1551966" y="2555215"/>
                  </a:cubicBezTo>
                  <a:cubicBezTo>
                    <a:pt x="1502588" y="2529992"/>
                    <a:pt x="1451305" y="2509037"/>
                    <a:pt x="1398727" y="2491816"/>
                  </a:cubicBezTo>
                  <a:cubicBezTo>
                    <a:pt x="1565605" y="2382926"/>
                    <a:pt x="1676400" y="2194865"/>
                    <a:pt x="1676400" y="1981200"/>
                  </a:cubicBezTo>
                  <a:cubicBezTo>
                    <a:pt x="1676400" y="1967027"/>
                    <a:pt x="1675257" y="1953158"/>
                    <a:pt x="1674266" y="1939290"/>
                  </a:cubicBezTo>
                  <a:cubicBezTo>
                    <a:pt x="1710385" y="1955216"/>
                    <a:pt x="1747418" y="1969008"/>
                    <a:pt x="1785290" y="1980362"/>
                  </a:cubicBezTo>
                  <a:lnTo>
                    <a:pt x="1822247" y="2137486"/>
                  </a:lnTo>
                  <a:lnTo>
                    <a:pt x="2292553" y="2137486"/>
                  </a:lnTo>
                  <a:lnTo>
                    <a:pt x="2329510" y="1980362"/>
                  </a:lnTo>
                  <a:cubicBezTo>
                    <a:pt x="2367382" y="1969008"/>
                    <a:pt x="2404415" y="1955216"/>
                    <a:pt x="2440534" y="1939290"/>
                  </a:cubicBezTo>
                  <a:cubicBezTo>
                    <a:pt x="2439543" y="1953158"/>
                    <a:pt x="2438400" y="1967027"/>
                    <a:pt x="2438400" y="1981200"/>
                  </a:cubicBezTo>
                  <a:cubicBezTo>
                    <a:pt x="2438400" y="2194941"/>
                    <a:pt x="2549195" y="2382926"/>
                    <a:pt x="2716073" y="2491816"/>
                  </a:cubicBezTo>
                  <a:cubicBezTo>
                    <a:pt x="2663571" y="2508961"/>
                    <a:pt x="2612289" y="2530069"/>
                    <a:pt x="2562911" y="2555291"/>
                  </a:cubicBezTo>
                  <a:cubicBezTo>
                    <a:pt x="2453259" y="2392985"/>
                    <a:pt x="2267560" y="2286000"/>
                    <a:pt x="2057400" y="2286000"/>
                  </a:cubicBezTo>
                  <a:close/>
                  <a:moveTo>
                    <a:pt x="3505200" y="1981200"/>
                  </a:moveTo>
                  <a:cubicBezTo>
                    <a:pt x="3505200" y="2233346"/>
                    <a:pt x="3300146" y="2438400"/>
                    <a:pt x="3048000" y="2438400"/>
                  </a:cubicBezTo>
                  <a:cubicBezTo>
                    <a:pt x="2795854" y="2438400"/>
                    <a:pt x="2590800" y="2233346"/>
                    <a:pt x="2590800" y="1981200"/>
                  </a:cubicBezTo>
                  <a:cubicBezTo>
                    <a:pt x="2590800" y="1729054"/>
                    <a:pt x="2795854" y="1524000"/>
                    <a:pt x="3048000" y="1524000"/>
                  </a:cubicBezTo>
                  <a:cubicBezTo>
                    <a:pt x="3300146" y="1524000"/>
                    <a:pt x="3505200" y="1729054"/>
                    <a:pt x="3505200" y="1981200"/>
                  </a:cubicBezTo>
                  <a:close/>
                  <a:moveTo>
                    <a:pt x="1283437" y="1260958"/>
                  </a:moveTo>
                  <a:lnTo>
                    <a:pt x="1272312" y="1215619"/>
                  </a:lnTo>
                  <a:lnTo>
                    <a:pt x="1143000" y="1185139"/>
                  </a:lnTo>
                  <a:lnTo>
                    <a:pt x="1143000" y="952271"/>
                  </a:lnTo>
                  <a:lnTo>
                    <a:pt x="1272235" y="921868"/>
                  </a:lnTo>
                  <a:lnTo>
                    <a:pt x="1283360" y="876529"/>
                  </a:lnTo>
                  <a:cubicBezTo>
                    <a:pt x="1302563" y="798195"/>
                    <a:pt x="1333500" y="723290"/>
                    <a:pt x="1375562" y="654101"/>
                  </a:cubicBezTo>
                  <a:lnTo>
                    <a:pt x="1399718" y="614248"/>
                  </a:lnTo>
                  <a:lnTo>
                    <a:pt x="1329766" y="501244"/>
                  </a:lnTo>
                  <a:lnTo>
                    <a:pt x="1491691" y="339319"/>
                  </a:lnTo>
                  <a:lnTo>
                    <a:pt x="1604696" y="409270"/>
                  </a:lnTo>
                  <a:lnTo>
                    <a:pt x="1644549" y="385039"/>
                  </a:lnTo>
                  <a:cubicBezTo>
                    <a:pt x="1713586" y="343129"/>
                    <a:pt x="1788490" y="312039"/>
                    <a:pt x="1867053" y="292837"/>
                  </a:cubicBezTo>
                  <a:lnTo>
                    <a:pt x="1912391" y="281711"/>
                  </a:lnTo>
                  <a:lnTo>
                    <a:pt x="1942948" y="152400"/>
                  </a:lnTo>
                  <a:lnTo>
                    <a:pt x="2171852" y="152400"/>
                  </a:lnTo>
                  <a:lnTo>
                    <a:pt x="2202256" y="281635"/>
                  </a:lnTo>
                  <a:lnTo>
                    <a:pt x="2247595" y="292760"/>
                  </a:lnTo>
                  <a:cubicBezTo>
                    <a:pt x="2326158" y="312039"/>
                    <a:pt x="2401062" y="343052"/>
                    <a:pt x="2470099" y="384962"/>
                  </a:cubicBezTo>
                  <a:lnTo>
                    <a:pt x="2509952" y="409194"/>
                  </a:lnTo>
                  <a:lnTo>
                    <a:pt x="2622957" y="339242"/>
                  </a:lnTo>
                  <a:lnTo>
                    <a:pt x="2784882" y="501167"/>
                  </a:lnTo>
                  <a:lnTo>
                    <a:pt x="2715006" y="614248"/>
                  </a:lnTo>
                  <a:lnTo>
                    <a:pt x="2739161" y="654101"/>
                  </a:lnTo>
                  <a:cubicBezTo>
                    <a:pt x="2781224" y="723290"/>
                    <a:pt x="2812161" y="798195"/>
                    <a:pt x="2831364" y="876529"/>
                  </a:cubicBezTo>
                  <a:lnTo>
                    <a:pt x="2842489" y="921868"/>
                  </a:lnTo>
                  <a:lnTo>
                    <a:pt x="2971800" y="952348"/>
                  </a:lnTo>
                  <a:lnTo>
                    <a:pt x="2971800" y="1185215"/>
                  </a:lnTo>
                  <a:lnTo>
                    <a:pt x="2842565" y="1215619"/>
                  </a:lnTo>
                  <a:lnTo>
                    <a:pt x="2831440" y="1260958"/>
                  </a:lnTo>
                  <a:cubicBezTo>
                    <a:pt x="2816047" y="1323975"/>
                    <a:pt x="2791054" y="1385392"/>
                    <a:pt x="2759431" y="1444447"/>
                  </a:cubicBezTo>
                  <a:cubicBezTo>
                    <a:pt x="2638501" y="1509751"/>
                    <a:pt x="2542032" y="1614754"/>
                    <a:pt x="2487549" y="1741856"/>
                  </a:cubicBezTo>
                  <a:lnTo>
                    <a:pt x="2470176" y="1752371"/>
                  </a:lnTo>
                  <a:cubicBezTo>
                    <a:pt x="2401138" y="1794282"/>
                    <a:pt x="2326234" y="1825371"/>
                    <a:pt x="2247672" y="1844574"/>
                  </a:cubicBezTo>
                  <a:lnTo>
                    <a:pt x="2202333" y="1855699"/>
                  </a:lnTo>
                  <a:lnTo>
                    <a:pt x="2171929" y="1984934"/>
                  </a:lnTo>
                  <a:lnTo>
                    <a:pt x="1943024" y="1984934"/>
                  </a:lnTo>
                  <a:lnTo>
                    <a:pt x="1912620" y="1855622"/>
                  </a:lnTo>
                  <a:lnTo>
                    <a:pt x="1867281" y="1844497"/>
                  </a:lnTo>
                  <a:cubicBezTo>
                    <a:pt x="1788871" y="1825295"/>
                    <a:pt x="1713967" y="1794282"/>
                    <a:pt x="1644777" y="1752295"/>
                  </a:cubicBezTo>
                  <a:lnTo>
                    <a:pt x="1627403" y="1741780"/>
                  </a:lnTo>
                  <a:cubicBezTo>
                    <a:pt x="1572920" y="1614602"/>
                    <a:pt x="1476451" y="1509598"/>
                    <a:pt x="1355522" y="1444295"/>
                  </a:cubicBezTo>
                  <a:cubicBezTo>
                    <a:pt x="1323823" y="1385392"/>
                    <a:pt x="1298829" y="1323975"/>
                    <a:pt x="1283437" y="1260958"/>
                  </a:cubicBezTo>
                  <a:close/>
                  <a:moveTo>
                    <a:pt x="609600" y="1981200"/>
                  </a:moveTo>
                  <a:cubicBezTo>
                    <a:pt x="609600" y="1729054"/>
                    <a:pt x="814654" y="1524000"/>
                    <a:pt x="1066800" y="1524000"/>
                  </a:cubicBezTo>
                  <a:cubicBezTo>
                    <a:pt x="1318946" y="1524000"/>
                    <a:pt x="1524000" y="1729054"/>
                    <a:pt x="1524000" y="1981200"/>
                  </a:cubicBezTo>
                  <a:cubicBezTo>
                    <a:pt x="1524000" y="2233346"/>
                    <a:pt x="1318946" y="2438400"/>
                    <a:pt x="1066800" y="2438400"/>
                  </a:cubicBezTo>
                  <a:cubicBezTo>
                    <a:pt x="814654" y="2438400"/>
                    <a:pt x="609600" y="2233346"/>
                    <a:pt x="609600" y="1981200"/>
                  </a:cubicBezTo>
                  <a:close/>
                  <a:moveTo>
                    <a:pt x="1307668" y="2623185"/>
                  </a:moveTo>
                  <a:lnTo>
                    <a:pt x="1066800" y="2864053"/>
                  </a:lnTo>
                  <a:lnTo>
                    <a:pt x="826618" y="2623871"/>
                  </a:lnTo>
                  <a:cubicBezTo>
                    <a:pt x="903275" y="2602916"/>
                    <a:pt x="983590" y="2590800"/>
                    <a:pt x="1066800" y="2590800"/>
                  </a:cubicBezTo>
                  <a:cubicBezTo>
                    <a:pt x="1148715" y="2590800"/>
                    <a:pt x="1229639" y="2601925"/>
                    <a:pt x="1307668" y="2623185"/>
                  </a:cubicBezTo>
                  <a:close/>
                  <a:moveTo>
                    <a:pt x="964692" y="2977439"/>
                  </a:moveTo>
                  <a:lnTo>
                    <a:pt x="779983" y="3208249"/>
                  </a:lnTo>
                  <a:lnTo>
                    <a:pt x="567233" y="2740228"/>
                  </a:lnTo>
                  <a:cubicBezTo>
                    <a:pt x="599999" y="2718740"/>
                    <a:pt x="634441" y="2699842"/>
                    <a:pt x="669950" y="2682621"/>
                  </a:cubicBezTo>
                  <a:close/>
                  <a:moveTo>
                    <a:pt x="152400" y="3505200"/>
                  </a:moveTo>
                  <a:cubicBezTo>
                    <a:pt x="152400" y="3241701"/>
                    <a:pt x="265100" y="3004566"/>
                    <a:pt x="444094" y="2837536"/>
                  </a:cubicBezTo>
                  <a:lnTo>
                    <a:pt x="744017" y="3497351"/>
                  </a:lnTo>
                  <a:lnTo>
                    <a:pt x="1066800" y="3093796"/>
                  </a:lnTo>
                  <a:lnTo>
                    <a:pt x="1389583" y="3497351"/>
                  </a:lnTo>
                  <a:lnTo>
                    <a:pt x="1526972" y="3195066"/>
                  </a:lnTo>
                  <a:cubicBezTo>
                    <a:pt x="1575359" y="3280410"/>
                    <a:pt x="1643634" y="3352952"/>
                    <a:pt x="1725549" y="3406369"/>
                  </a:cubicBezTo>
                  <a:cubicBezTo>
                    <a:pt x="1568577" y="3457880"/>
                    <a:pt x="1427683" y="3544672"/>
                    <a:pt x="1312164" y="3657676"/>
                  </a:cubicBezTo>
                  <a:lnTo>
                    <a:pt x="533400" y="3657676"/>
                  </a:lnTo>
                  <a:lnTo>
                    <a:pt x="533400" y="3200476"/>
                  </a:lnTo>
                  <a:lnTo>
                    <a:pt x="381000" y="3200476"/>
                  </a:lnTo>
                  <a:lnTo>
                    <a:pt x="381000" y="3657676"/>
                  </a:lnTo>
                  <a:lnTo>
                    <a:pt x="152400" y="3657676"/>
                  </a:lnTo>
                  <a:close/>
                  <a:moveTo>
                    <a:pt x="2057400" y="3505200"/>
                  </a:moveTo>
                  <a:cubicBezTo>
                    <a:pt x="2189836" y="3505200"/>
                    <a:pt x="2315413" y="3534080"/>
                    <a:pt x="2429180" y="3584982"/>
                  </a:cubicBezTo>
                  <a:lnTo>
                    <a:pt x="2057400" y="4454271"/>
                  </a:lnTo>
                  <a:lnTo>
                    <a:pt x="1685620" y="3584905"/>
                  </a:lnTo>
                  <a:cubicBezTo>
                    <a:pt x="1799387" y="3534080"/>
                    <a:pt x="1924964" y="3505200"/>
                    <a:pt x="2057400" y="3505200"/>
                  </a:cubicBezTo>
                  <a:close/>
                  <a:moveTo>
                    <a:pt x="1143000" y="4419600"/>
                  </a:moveTo>
                  <a:cubicBezTo>
                    <a:pt x="1143000" y="4102456"/>
                    <a:pt x="1305382" y="3822726"/>
                    <a:pt x="1551280" y="3658667"/>
                  </a:cubicBezTo>
                  <a:lnTo>
                    <a:pt x="1941881" y="4572000"/>
                  </a:lnTo>
                  <a:lnTo>
                    <a:pt x="1524000" y="4572000"/>
                  </a:lnTo>
                  <a:lnTo>
                    <a:pt x="1524000" y="4114800"/>
                  </a:lnTo>
                  <a:lnTo>
                    <a:pt x="1371600" y="4114800"/>
                  </a:lnTo>
                  <a:lnTo>
                    <a:pt x="1371600" y="4572000"/>
                  </a:lnTo>
                  <a:lnTo>
                    <a:pt x="1143000" y="4572000"/>
                  </a:lnTo>
                  <a:close/>
                  <a:moveTo>
                    <a:pt x="2971800" y="4572000"/>
                  </a:moveTo>
                  <a:lnTo>
                    <a:pt x="2743200" y="4572000"/>
                  </a:lnTo>
                  <a:lnTo>
                    <a:pt x="2743200" y="4114800"/>
                  </a:lnTo>
                  <a:lnTo>
                    <a:pt x="2590800" y="4114800"/>
                  </a:lnTo>
                  <a:lnTo>
                    <a:pt x="2590800" y="4572000"/>
                  </a:lnTo>
                  <a:lnTo>
                    <a:pt x="2172919" y="4572000"/>
                  </a:lnTo>
                  <a:lnTo>
                    <a:pt x="2563520" y="3658667"/>
                  </a:lnTo>
                  <a:cubicBezTo>
                    <a:pt x="2809418" y="3822726"/>
                    <a:pt x="2971800" y="4102456"/>
                    <a:pt x="2971800" y="4419600"/>
                  </a:cubicBezTo>
                  <a:close/>
                  <a:moveTo>
                    <a:pt x="3962400" y="3657600"/>
                  </a:moveTo>
                  <a:lnTo>
                    <a:pt x="3733800" y="3657600"/>
                  </a:lnTo>
                  <a:lnTo>
                    <a:pt x="3733800" y="3200400"/>
                  </a:lnTo>
                  <a:lnTo>
                    <a:pt x="3581400" y="3200400"/>
                  </a:lnTo>
                  <a:lnTo>
                    <a:pt x="3581400" y="3657600"/>
                  </a:lnTo>
                  <a:lnTo>
                    <a:pt x="2802560" y="3657600"/>
                  </a:lnTo>
                  <a:cubicBezTo>
                    <a:pt x="2687041" y="3544595"/>
                    <a:pt x="2546071" y="3457804"/>
                    <a:pt x="2389175" y="3406292"/>
                  </a:cubicBezTo>
                  <a:cubicBezTo>
                    <a:pt x="2556129" y="3297479"/>
                    <a:pt x="2667000" y="3109341"/>
                    <a:pt x="2667000" y="2895600"/>
                  </a:cubicBezTo>
                  <a:cubicBezTo>
                    <a:pt x="2667000" y="2823972"/>
                    <a:pt x="2653894" y="2755468"/>
                    <a:pt x="2631110" y="2691536"/>
                  </a:cubicBezTo>
                  <a:cubicBezTo>
                    <a:pt x="2668067" y="2672563"/>
                    <a:pt x="2706243" y="2656103"/>
                    <a:pt x="2745334" y="2642464"/>
                  </a:cubicBezTo>
                  <a:cubicBezTo>
                    <a:pt x="2744876" y="2650617"/>
                    <a:pt x="2743200" y="2658770"/>
                    <a:pt x="2743200" y="2667000"/>
                  </a:cubicBezTo>
                  <a:cubicBezTo>
                    <a:pt x="2743200" y="2877084"/>
                    <a:pt x="2879903" y="3048000"/>
                    <a:pt x="3048000" y="3048000"/>
                  </a:cubicBezTo>
                  <a:cubicBezTo>
                    <a:pt x="3216097" y="3048000"/>
                    <a:pt x="3352800" y="2877084"/>
                    <a:pt x="3352800" y="2667000"/>
                  </a:cubicBezTo>
                  <a:cubicBezTo>
                    <a:pt x="3352800" y="2659075"/>
                    <a:pt x="3351200" y="2651303"/>
                    <a:pt x="3350743" y="2643378"/>
                  </a:cubicBezTo>
                  <a:cubicBezTo>
                    <a:pt x="3706368" y="2768727"/>
                    <a:pt x="3962400" y="3107208"/>
                    <a:pt x="3962400" y="350520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4" name="Freeform: Shape 1041">
              <a:extLst>
                <a:ext uri="{FF2B5EF4-FFF2-40B4-BE49-F238E27FC236}">
                  <a16:creationId xmlns:a16="http://schemas.microsoft.com/office/drawing/2014/main" id="{33F13281-67DA-A943-B132-2BB3873C99CE}"/>
                </a:ext>
              </a:extLst>
            </p:cNvPr>
            <p:cNvSpPr/>
            <p:nvPr/>
          </p:nvSpPr>
          <p:spPr>
            <a:xfrm>
              <a:off x="4267200" y="1828800"/>
              <a:ext cx="609600" cy="609600"/>
            </a:xfrm>
            <a:custGeom>
              <a:avLst/>
              <a:gdLst>
                <a:gd name="connsiteX0" fmla="*/ 304800 w 609600"/>
                <a:gd name="connsiteY0" fmla="*/ 609600 h 609600"/>
                <a:gd name="connsiteX1" fmla="*/ 609600 w 609600"/>
                <a:gd name="connsiteY1" fmla="*/ 304800 h 609600"/>
                <a:gd name="connsiteX2" fmla="*/ 304800 w 609600"/>
                <a:gd name="connsiteY2" fmla="*/ 0 h 609600"/>
                <a:gd name="connsiteX3" fmla="*/ 0 w 609600"/>
                <a:gd name="connsiteY3" fmla="*/ 304800 h 609600"/>
                <a:gd name="connsiteX4" fmla="*/ 304800 w 609600"/>
                <a:gd name="connsiteY4" fmla="*/ 609600 h 609600"/>
                <a:gd name="connsiteX5" fmla="*/ 304800 w 609600"/>
                <a:gd name="connsiteY5" fmla="*/ 152400 h 609600"/>
                <a:gd name="connsiteX6" fmla="*/ 457200 w 609600"/>
                <a:gd name="connsiteY6" fmla="*/ 304800 h 609600"/>
                <a:gd name="connsiteX7" fmla="*/ 304800 w 609600"/>
                <a:gd name="connsiteY7" fmla="*/ 457200 h 609600"/>
                <a:gd name="connsiteX8" fmla="*/ 152400 w 609600"/>
                <a:gd name="connsiteY8" fmla="*/ 304800 h 609600"/>
                <a:gd name="connsiteX9" fmla="*/ 304800 w 609600"/>
                <a:gd name="connsiteY9" fmla="*/ 1524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609600">
                  <a:moveTo>
                    <a:pt x="304800" y="609600"/>
                  </a:moveTo>
                  <a:cubicBezTo>
                    <a:pt x="472897" y="609600"/>
                    <a:pt x="609600" y="472897"/>
                    <a:pt x="609600" y="304800"/>
                  </a:cubicBezTo>
                  <a:cubicBezTo>
                    <a:pt x="609600" y="136703"/>
                    <a:pt x="472897" y="0"/>
                    <a:pt x="304800" y="0"/>
                  </a:cubicBezTo>
                  <a:cubicBezTo>
                    <a:pt x="136703" y="0"/>
                    <a:pt x="0" y="136703"/>
                    <a:pt x="0" y="304800"/>
                  </a:cubicBezTo>
                  <a:cubicBezTo>
                    <a:pt x="0" y="472897"/>
                    <a:pt x="136703" y="609600"/>
                    <a:pt x="304800" y="609600"/>
                  </a:cubicBezTo>
                  <a:close/>
                  <a:moveTo>
                    <a:pt x="304800" y="152400"/>
                  </a:moveTo>
                  <a:cubicBezTo>
                    <a:pt x="388849" y="152400"/>
                    <a:pt x="457200" y="220751"/>
                    <a:pt x="457200" y="304800"/>
                  </a:cubicBezTo>
                  <a:cubicBezTo>
                    <a:pt x="457200" y="388849"/>
                    <a:pt x="388849" y="457200"/>
                    <a:pt x="304800" y="457200"/>
                  </a:cubicBezTo>
                  <a:cubicBezTo>
                    <a:pt x="220751" y="457200"/>
                    <a:pt x="152400" y="388849"/>
                    <a:pt x="152400" y="304800"/>
                  </a:cubicBezTo>
                  <a:cubicBezTo>
                    <a:pt x="152400" y="220751"/>
                    <a:pt x="220751" y="152400"/>
                    <a:pt x="304800" y="15240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Freeform: Shape 1042">
              <a:extLst>
                <a:ext uri="{FF2B5EF4-FFF2-40B4-BE49-F238E27FC236}">
                  <a16:creationId xmlns:a16="http://schemas.microsoft.com/office/drawing/2014/main" id="{E0A90537-AABF-5447-AB28-1981F18FAAA6}"/>
                </a:ext>
              </a:extLst>
            </p:cNvPr>
            <p:cNvSpPr/>
            <p:nvPr/>
          </p:nvSpPr>
          <p:spPr>
            <a:xfrm>
              <a:off x="3962400" y="1524000"/>
              <a:ext cx="1219200" cy="1219200"/>
            </a:xfrm>
            <a:custGeom>
              <a:avLst/>
              <a:gdLst>
                <a:gd name="connsiteX0" fmla="*/ 609600 w 1219200"/>
                <a:gd name="connsiteY0" fmla="*/ 1219200 h 1219200"/>
                <a:gd name="connsiteX1" fmla="*/ 1219200 w 1219200"/>
                <a:gd name="connsiteY1" fmla="*/ 609600 h 1219200"/>
                <a:gd name="connsiteX2" fmla="*/ 609600 w 1219200"/>
                <a:gd name="connsiteY2" fmla="*/ 0 h 1219200"/>
                <a:gd name="connsiteX3" fmla="*/ 0 w 1219200"/>
                <a:gd name="connsiteY3" fmla="*/ 609600 h 1219200"/>
                <a:gd name="connsiteX4" fmla="*/ 609600 w 1219200"/>
                <a:gd name="connsiteY4" fmla="*/ 1219200 h 1219200"/>
                <a:gd name="connsiteX5" fmla="*/ 609600 w 1219200"/>
                <a:gd name="connsiteY5" fmla="*/ 152400 h 1219200"/>
                <a:gd name="connsiteX6" fmla="*/ 1066800 w 1219200"/>
                <a:gd name="connsiteY6" fmla="*/ 609600 h 1219200"/>
                <a:gd name="connsiteX7" fmla="*/ 609600 w 1219200"/>
                <a:gd name="connsiteY7" fmla="*/ 1066800 h 1219200"/>
                <a:gd name="connsiteX8" fmla="*/ 152400 w 1219200"/>
                <a:gd name="connsiteY8" fmla="*/ 609600 h 1219200"/>
                <a:gd name="connsiteX9" fmla="*/ 609600 w 1219200"/>
                <a:gd name="connsiteY9" fmla="*/ 1524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609600" y="1219200"/>
                  </a:moveTo>
                  <a:cubicBezTo>
                    <a:pt x="945718" y="1219200"/>
                    <a:pt x="1219200" y="945718"/>
                    <a:pt x="1219200" y="609600"/>
                  </a:cubicBezTo>
                  <a:cubicBezTo>
                    <a:pt x="1219200" y="273482"/>
                    <a:pt x="945718" y="0"/>
                    <a:pt x="609600" y="0"/>
                  </a:cubicBezTo>
                  <a:cubicBezTo>
                    <a:pt x="273482" y="0"/>
                    <a:pt x="0" y="273482"/>
                    <a:pt x="0" y="609600"/>
                  </a:cubicBezTo>
                  <a:cubicBezTo>
                    <a:pt x="0" y="945718"/>
                    <a:pt x="273482" y="1219200"/>
                    <a:pt x="609600" y="1219200"/>
                  </a:cubicBezTo>
                  <a:close/>
                  <a:moveTo>
                    <a:pt x="609600" y="152400"/>
                  </a:moveTo>
                  <a:cubicBezTo>
                    <a:pt x="861746" y="152400"/>
                    <a:pt x="1066800" y="357454"/>
                    <a:pt x="1066800" y="609600"/>
                  </a:cubicBezTo>
                  <a:cubicBezTo>
                    <a:pt x="1066800" y="861746"/>
                    <a:pt x="861746" y="1066800"/>
                    <a:pt x="609600" y="1066800"/>
                  </a:cubicBezTo>
                  <a:cubicBezTo>
                    <a:pt x="357454" y="1066800"/>
                    <a:pt x="152400" y="861746"/>
                    <a:pt x="152400" y="609600"/>
                  </a:cubicBezTo>
                  <a:cubicBezTo>
                    <a:pt x="152400" y="357454"/>
                    <a:pt x="357454" y="152400"/>
                    <a:pt x="609600" y="152400"/>
                  </a:cubicBezTo>
                  <a:close/>
                </a:path>
              </a:pathLst>
            </a:custGeom>
            <a:grpFill/>
            <a:ln w="76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Rectangle 19">
            <a:extLst>
              <a:ext uri="{FF2B5EF4-FFF2-40B4-BE49-F238E27FC236}">
                <a16:creationId xmlns:a16="http://schemas.microsoft.com/office/drawing/2014/main" id="{A3E0364F-06C1-DC94-75CF-B48D6A0361CF}"/>
              </a:ext>
            </a:extLst>
          </p:cNvPr>
          <p:cNvSpPr/>
          <p:nvPr/>
        </p:nvSpPr>
        <p:spPr>
          <a:xfrm>
            <a:off x="2228081" y="-15150"/>
            <a:ext cx="6545027" cy="461665"/>
          </a:xfrm>
          <a:prstGeom prst="rect">
            <a:avLst/>
          </a:prstGeom>
          <a:solidFill>
            <a:srgbClr val="247059"/>
          </a:solidFill>
        </p:spPr>
        <p:txBody>
          <a:bodyPr wrap="square">
            <a:spAutoFit/>
          </a:bodyPr>
          <a:lstStyle/>
          <a:p>
            <a:r>
              <a:rPr lang="en-US" sz="2400" dirty="0">
                <a:solidFill>
                  <a:schemeClr val="bg1"/>
                </a:solidFill>
                <a:latin typeface="Arial Black" panose="020B0A04020102020204" pitchFamily="34" charset="0"/>
              </a:rPr>
              <a:t>          YD/SAATM IMPEDIMENTS</a:t>
            </a:r>
          </a:p>
        </p:txBody>
      </p:sp>
      <p:pic>
        <p:nvPicPr>
          <p:cNvPr id="19" name="Image 9">
            <a:extLst>
              <a:ext uri="{FF2B5EF4-FFF2-40B4-BE49-F238E27FC236}">
                <a16:creationId xmlns:a16="http://schemas.microsoft.com/office/drawing/2014/main" id="{8FFA5934-2816-1EA2-F734-58F98B6491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23332" y="672637"/>
            <a:ext cx="163902" cy="12173435"/>
          </a:xfrm>
          <a:prstGeom prst="rect">
            <a:avLst/>
          </a:prstGeom>
          <a:noFill/>
          <a:ln>
            <a:noFill/>
          </a:ln>
        </p:spPr>
      </p:pic>
    </p:spTree>
    <p:extLst>
      <p:ext uri="{BB962C8B-B14F-4D97-AF65-F5344CB8AC3E}">
        <p14:creationId xmlns:p14="http://schemas.microsoft.com/office/powerpoint/2010/main" val="239698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barn(outVertical)">
                                      <p:cBhvr>
                                        <p:cTn id="7" dur="500"/>
                                        <p:tgtEl>
                                          <p:spTgt spid="27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1"/>
                                        </p:tgtEl>
                                        <p:attrNameLst>
                                          <p:attrName>style.visibility</p:attrName>
                                        </p:attrNameLst>
                                      </p:cBhvr>
                                      <p:to>
                                        <p:strVal val="visible"/>
                                      </p:to>
                                    </p:set>
                                    <p:anim calcmode="lin" valueType="num">
                                      <p:cBhvr>
                                        <p:cTn id="11" dur="500" fill="hold"/>
                                        <p:tgtEl>
                                          <p:spTgt spid="271"/>
                                        </p:tgtEl>
                                        <p:attrNameLst>
                                          <p:attrName>ppt_w</p:attrName>
                                        </p:attrNameLst>
                                      </p:cBhvr>
                                      <p:tavLst>
                                        <p:tav tm="0">
                                          <p:val>
                                            <p:fltVal val="0"/>
                                          </p:val>
                                        </p:tav>
                                        <p:tav tm="100000">
                                          <p:val>
                                            <p:strVal val="#ppt_w"/>
                                          </p:val>
                                        </p:tav>
                                      </p:tavLst>
                                    </p:anim>
                                    <p:anim calcmode="lin" valueType="num">
                                      <p:cBhvr>
                                        <p:cTn id="12" dur="500" fill="hold"/>
                                        <p:tgtEl>
                                          <p:spTgt spid="271"/>
                                        </p:tgtEl>
                                        <p:attrNameLst>
                                          <p:attrName>ppt_h</p:attrName>
                                        </p:attrNameLst>
                                      </p:cBhvr>
                                      <p:tavLst>
                                        <p:tav tm="0">
                                          <p:val>
                                            <p:fltVal val="0"/>
                                          </p:val>
                                        </p:tav>
                                        <p:tav tm="100000">
                                          <p:val>
                                            <p:strVal val="#ppt_h"/>
                                          </p:val>
                                        </p:tav>
                                      </p:tavLst>
                                    </p:anim>
                                    <p:animEffect transition="in" filter="fade">
                                      <p:cBhvr>
                                        <p:cTn id="13" dur="500"/>
                                        <p:tgtEl>
                                          <p:spTgt spid="271"/>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wipe(down)">
                                      <p:cBhvr>
                                        <p:cTn id="17" dur="250"/>
                                        <p:tgtEl>
                                          <p:spTgt spid="190"/>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53" presetClass="entr" presetSubtype="16" fill="hold" nodeType="withEffect">
                                  <p:stCondLst>
                                    <p:cond delay="200"/>
                                  </p:stCondLst>
                                  <p:childTnLst>
                                    <p:set>
                                      <p:cBhvr>
                                        <p:cTn id="23" dur="1" fill="hold">
                                          <p:stCondLst>
                                            <p:cond delay="0"/>
                                          </p:stCondLst>
                                        </p:cTn>
                                        <p:tgtEl>
                                          <p:spTgt spid="289"/>
                                        </p:tgtEl>
                                        <p:attrNameLst>
                                          <p:attrName>style.visibility</p:attrName>
                                        </p:attrNameLst>
                                      </p:cBhvr>
                                      <p:to>
                                        <p:strVal val="visible"/>
                                      </p:to>
                                    </p:set>
                                    <p:anim calcmode="lin" valueType="num">
                                      <p:cBhvr>
                                        <p:cTn id="24" dur="500" fill="hold"/>
                                        <p:tgtEl>
                                          <p:spTgt spid="289"/>
                                        </p:tgtEl>
                                        <p:attrNameLst>
                                          <p:attrName>ppt_w</p:attrName>
                                        </p:attrNameLst>
                                      </p:cBhvr>
                                      <p:tavLst>
                                        <p:tav tm="0">
                                          <p:val>
                                            <p:fltVal val="0"/>
                                          </p:val>
                                        </p:tav>
                                        <p:tav tm="100000">
                                          <p:val>
                                            <p:strVal val="#ppt_w"/>
                                          </p:val>
                                        </p:tav>
                                      </p:tavLst>
                                    </p:anim>
                                    <p:anim calcmode="lin" valueType="num">
                                      <p:cBhvr>
                                        <p:cTn id="25" dur="500" fill="hold"/>
                                        <p:tgtEl>
                                          <p:spTgt spid="289"/>
                                        </p:tgtEl>
                                        <p:attrNameLst>
                                          <p:attrName>ppt_h</p:attrName>
                                        </p:attrNameLst>
                                      </p:cBhvr>
                                      <p:tavLst>
                                        <p:tav tm="0">
                                          <p:val>
                                            <p:fltVal val="0"/>
                                          </p:val>
                                        </p:tav>
                                        <p:tav tm="100000">
                                          <p:val>
                                            <p:strVal val="#ppt_h"/>
                                          </p:val>
                                        </p:tav>
                                      </p:tavLst>
                                    </p:anim>
                                    <p:animEffect transition="in" filter="fade">
                                      <p:cBhvr>
                                        <p:cTn id="26" dur="500"/>
                                        <p:tgtEl>
                                          <p:spTgt spid="289"/>
                                        </p:tgtEl>
                                      </p:cBhvr>
                                    </p:animEffect>
                                  </p:childTnLst>
                                </p:cTn>
                              </p:par>
                            </p:childTnLst>
                          </p:cTn>
                        </p:par>
                        <p:par>
                          <p:cTn id="27" fill="hold">
                            <p:stCondLst>
                              <p:cond delay="1950"/>
                            </p:stCondLst>
                            <p:childTnLst>
                              <p:par>
                                <p:cTn id="28" presetID="10" presetClass="entr" presetSubtype="0" fill="hold" grpId="0" nodeType="afterEffect">
                                  <p:stCondLst>
                                    <p:cond delay="0"/>
                                  </p:stCondLst>
                                  <p:childTnLst>
                                    <p:set>
                                      <p:cBhvr>
                                        <p:cTn id="29" dur="1" fill="hold">
                                          <p:stCondLst>
                                            <p:cond delay="0"/>
                                          </p:stCondLst>
                                        </p:cTn>
                                        <p:tgtEl>
                                          <p:spTgt spid="272"/>
                                        </p:tgtEl>
                                        <p:attrNameLst>
                                          <p:attrName>style.visibility</p:attrName>
                                        </p:attrNameLst>
                                      </p:cBhvr>
                                      <p:to>
                                        <p:strVal val="visible"/>
                                      </p:to>
                                    </p:set>
                                    <p:animEffect transition="in" filter="fade">
                                      <p:cBhvr>
                                        <p:cTn id="30" dur="500"/>
                                        <p:tgtEl>
                                          <p:spTgt spid="27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2"/>
                                        </p:tgtEl>
                                        <p:attrNameLst>
                                          <p:attrName>style.visibility</p:attrName>
                                        </p:attrNameLst>
                                      </p:cBhvr>
                                      <p:to>
                                        <p:strVal val="visible"/>
                                      </p:to>
                                    </p:set>
                                    <p:animEffect transition="in" filter="wipe(down)">
                                      <p:cBhvr>
                                        <p:cTn id="35" dur="250"/>
                                        <p:tgtEl>
                                          <p:spTgt spid="192"/>
                                        </p:tgtEl>
                                      </p:cBhvr>
                                    </p:animEffect>
                                  </p:childTnLst>
                                </p:cTn>
                              </p:par>
                            </p:childTnLst>
                          </p:cTn>
                        </p:par>
                        <p:par>
                          <p:cTn id="36" fill="hold">
                            <p:stCondLst>
                              <p:cond delay="250"/>
                            </p:stCondLst>
                            <p:childTnLst>
                              <p:par>
                                <p:cTn id="37" presetID="22" presetClass="entr" presetSubtype="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childTnLst>
                          </p:cTn>
                        </p:par>
                        <p:par>
                          <p:cTn id="40" fill="hold">
                            <p:stCondLst>
                              <p:cond delay="750"/>
                            </p:stCondLst>
                            <p:childTnLst>
                              <p:par>
                                <p:cTn id="41" presetID="53" presetClass="entr" presetSubtype="16" fill="hold" nodeType="afterEffect">
                                  <p:stCondLst>
                                    <p:cond delay="0"/>
                                  </p:stCondLst>
                                  <p:childTnLst>
                                    <p:set>
                                      <p:cBhvr>
                                        <p:cTn id="42" dur="1" fill="hold">
                                          <p:stCondLst>
                                            <p:cond delay="0"/>
                                          </p:stCondLst>
                                        </p:cTn>
                                        <p:tgtEl>
                                          <p:spTgt spid="288"/>
                                        </p:tgtEl>
                                        <p:attrNameLst>
                                          <p:attrName>style.visibility</p:attrName>
                                        </p:attrNameLst>
                                      </p:cBhvr>
                                      <p:to>
                                        <p:strVal val="visible"/>
                                      </p:to>
                                    </p:set>
                                    <p:anim calcmode="lin" valueType="num">
                                      <p:cBhvr>
                                        <p:cTn id="43" dur="500" fill="hold"/>
                                        <p:tgtEl>
                                          <p:spTgt spid="288"/>
                                        </p:tgtEl>
                                        <p:attrNameLst>
                                          <p:attrName>ppt_w</p:attrName>
                                        </p:attrNameLst>
                                      </p:cBhvr>
                                      <p:tavLst>
                                        <p:tav tm="0">
                                          <p:val>
                                            <p:fltVal val="0"/>
                                          </p:val>
                                        </p:tav>
                                        <p:tav tm="100000">
                                          <p:val>
                                            <p:strVal val="#ppt_w"/>
                                          </p:val>
                                        </p:tav>
                                      </p:tavLst>
                                    </p:anim>
                                    <p:anim calcmode="lin" valueType="num">
                                      <p:cBhvr>
                                        <p:cTn id="44" dur="500" fill="hold"/>
                                        <p:tgtEl>
                                          <p:spTgt spid="288"/>
                                        </p:tgtEl>
                                        <p:attrNameLst>
                                          <p:attrName>ppt_h</p:attrName>
                                        </p:attrNameLst>
                                      </p:cBhvr>
                                      <p:tavLst>
                                        <p:tav tm="0">
                                          <p:val>
                                            <p:fltVal val="0"/>
                                          </p:val>
                                        </p:tav>
                                        <p:tav tm="100000">
                                          <p:val>
                                            <p:strVal val="#ppt_h"/>
                                          </p:val>
                                        </p:tav>
                                      </p:tavLst>
                                    </p:anim>
                                    <p:animEffect transition="in" filter="fade">
                                      <p:cBhvr>
                                        <p:cTn id="45" dur="500"/>
                                        <p:tgtEl>
                                          <p:spTgt spid="288"/>
                                        </p:tgtEl>
                                      </p:cBhvr>
                                    </p:animEffect>
                                  </p:childTnLst>
                                </p:cTn>
                              </p:par>
                            </p:childTnLst>
                          </p:cTn>
                        </p:par>
                        <p:par>
                          <p:cTn id="46" fill="hold">
                            <p:stCondLst>
                              <p:cond delay="1250"/>
                            </p:stCondLst>
                            <p:childTnLst>
                              <p:par>
                                <p:cTn id="47" presetID="10" presetClass="entr" presetSubtype="0" fill="hold" grpId="0" nodeType="afterEffect">
                                  <p:stCondLst>
                                    <p:cond delay="0"/>
                                  </p:stCondLst>
                                  <p:childTnLst>
                                    <p:set>
                                      <p:cBhvr>
                                        <p:cTn id="48" dur="1" fill="hold">
                                          <p:stCondLst>
                                            <p:cond delay="0"/>
                                          </p:stCondLst>
                                        </p:cTn>
                                        <p:tgtEl>
                                          <p:spTgt spid="273"/>
                                        </p:tgtEl>
                                        <p:attrNameLst>
                                          <p:attrName>style.visibility</p:attrName>
                                        </p:attrNameLst>
                                      </p:cBhvr>
                                      <p:to>
                                        <p:strVal val="visible"/>
                                      </p:to>
                                    </p:set>
                                    <p:animEffect transition="in" filter="fade">
                                      <p:cBhvr>
                                        <p:cTn id="49" dur="500"/>
                                        <p:tgtEl>
                                          <p:spTgt spid="2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1"/>
                                        </p:tgtEl>
                                        <p:attrNameLst>
                                          <p:attrName>style.visibility</p:attrName>
                                        </p:attrNameLst>
                                      </p:cBhvr>
                                      <p:to>
                                        <p:strVal val="visible"/>
                                      </p:to>
                                    </p:set>
                                    <p:animEffect transition="in" filter="wipe(down)">
                                      <p:cBhvr>
                                        <p:cTn id="54" dur="250"/>
                                        <p:tgtEl>
                                          <p:spTgt spid="191"/>
                                        </p:tgtEl>
                                      </p:cBhvr>
                                    </p:animEffect>
                                  </p:childTnLst>
                                </p:cTn>
                              </p:par>
                            </p:childTnLst>
                          </p:cTn>
                        </p:par>
                        <p:par>
                          <p:cTn id="55" fill="hold">
                            <p:stCondLst>
                              <p:cond delay="250"/>
                            </p:stCondLst>
                            <p:childTnLst>
                              <p:par>
                                <p:cTn id="56" presetID="2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53" presetClass="entr" presetSubtype="16" fill="hold" nodeType="withEffect">
                                  <p:stCondLst>
                                    <p:cond delay="200"/>
                                  </p:stCondLst>
                                  <p:childTnLst>
                                    <p:set>
                                      <p:cBhvr>
                                        <p:cTn id="60" dur="1" fill="hold">
                                          <p:stCondLst>
                                            <p:cond delay="0"/>
                                          </p:stCondLst>
                                        </p:cTn>
                                        <p:tgtEl>
                                          <p:spTgt spid="292"/>
                                        </p:tgtEl>
                                        <p:attrNameLst>
                                          <p:attrName>style.visibility</p:attrName>
                                        </p:attrNameLst>
                                      </p:cBhvr>
                                      <p:to>
                                        <p:strVal val="visible"/>
                                      </p:to>
                                    </p:set>
                                    <p:anim calcmode="lin" valueType="num">
                                      <p:cBhvr>
                                        <p:cTn id="61" dur="500" fill="hold"/>
                                        <p:tgtEl>
                                          <p:spTgt spid="292"/>
                                        </p:tgtEl>
                                        <p:attrNameLst>
                                          <p:attrName>ppt_w</p:attrName>
                                        </p:attrNameLst>
                                      </p:cBhvr>
                                      <p:tavLst>
                                        <p:tav tm="0">
                                          <p:val>
                                            <p:fltVal val="0"/>
                                          </p:val>
                                        </p:tav>
                                        <p:tav tm="100000">
                                          <p:val>
                                            <p:strVal val="#ppt_w"/>
                                          </p:val>
                                        </p:tav>
                                      </p:tavLst>
                                    </p:anim>
                                    <p:anim calcmode="lin" valueType="num">
                                      <p:cBhvr>
                                        <p:cTn id="62" dur="500" fill="hold"/>
                                        <p:tgtEl>
                                          <p:spTgt spid="292"/>
                                        </p:tgtEl>
                                        <p:attrNameLst>
                                          <p:attrName>ppt_h</p:attrName>
                                        </p:attrNameLst>
                                      </p:cBhvr>
                                      <p:tavLst>
                                        <p:tav tm="0">
                                          <p:val>
                                            <p:fltVal val="0"/>
                                          </p:val>
                                        </p:tav>
                                        <p:tav tm="100000">
                                          <p:val>
                                            <p:strVal val="#ppt_h"/>
                                          </p:val>
                                        </p:tav>
                                      </p:tavLst>
                                    </p:anim>
                                    <p:animEffect transition="in" filter="fade">
                                      <p:cBhvr>
                                        <p:cTn id="63" dur="500"/>
                                        <p:tgtEl>
                                          <p:spTgt spid="292"/>
                                        </p:tgtEl>
                                      </p:cBhvr>
                                    </p:animEffect>
                                  </p:childTnLst>
                                </p:cTn>
                              </p:par>
                            </p:childTnLst>
                          </p:cTn>
                        </p:par>
                        <p:par>
                          <p:cTn id="64" fill="hold">
                            <p:stCondLst>
                              <p:cond delay="950"/>
                            </p:stCondLst>
                            <p:childTnLst>
                              <p:par>
                                <p:cTn id="65" presetID="10" presetClass="entr" presetSubtype="0" fill="hold" grpId="0" nodeType="afterEffect">
                                  <p:stCondLst>
                                    <p:cond delay="0"/>
                                  </p:stCondLst>
                                  <p:childTnLst>
                                    <p:set>
                                      <p:cBhvr>
                                        <p:cTn id="66" dur="1" fill="hold">
                                          <p:stCondLst>
                                            <p:cond delay="0"/>
                                          </p:stCondLst>
                                        </p:cTn>
                                        <p:tgtEl>
                                          <p:spTgt spid="274"/>
                                        </p:tgtEl>
                                        <p:attrNameLst>
                                          <p:attrName>style.visibility</p:attrName>
                                        </p:attrNameLst>
                                      </p:cBhvr>
                                      <p:to>
                                        <p:strVal val="visible"/>
                                      </p:to>
                                    </p:set>
                                    <p:animEffect transition="in" filter="fade">
                                      <p:cBhvr>
                                        <p:cTn id="67" dur="500"/>
                                        <p:tgtEl>
                                          <p:spTgt spid="27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4"/>
                                        </p:tgtEl>
                                        <p:attrNameLst>
                                          <p:attrName>style.visibility</p:attrName>
                                        </p:attrNameLst>
                                      </p:cBhvr>
                                      <p:to>
                                        <p:strVal val="visible"/>
                                      </p:to>
                                    </p:set>
                                    <p:animEffect transition="in" filter="wipe(down)">
                                      <p:cBhvr>
                                        <p:cTn id="72" dur="250"/>
                                        <p:tgtEl>
                                          <p:spTgt spid="194"/>
                                        </p:tgtEl>
                                      </p:cBhvr>
                                    </p:animEffect>
                                  </p:childTnLst>
                                </p:cTn>
                              </p:par>
                            </p:childTnLst>
                          </p:cTn>
                        </p:par>
                        <p:par>
                          <p:cTn id="73" fill="hold">
                            <p:stCondLst>
                              <p:cond delay="250"/>
                            </p:stCondLst>
                            <p:childTnLst>
                              <p:par>
                                <p:cTn id="74" presetID="22" presetClass="entr" presetSubtype="2" fill="hold" nodeType="after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right)">
                                      <p:cBhvr>
                                        <p:cTn id="76" dur="500"/>
                                        <p:tgtEl>
                                          <p:spTgt spid="4"/>
                                        </p:tgtEl>
                                      </p:cBhvr>
                                    </p:animEffect>
                                  </p:childTnLst>
                                </p:cTn>
                              </p:par>
                            </p:childTnLst>
                          </p:cTn>
                        </p:par>
                        <p:par>
                          <p:cTn id="77" fill="hold">
                            <p:stCondLst>
                              <p:cond delay="750"/>
                            </p:stCondLst>
                            <p:childTnLst>
                              <p:par>
                                <p:cTn id="78" presetID="53" presetClass="entr" presetSubtype="16" fill="hold" nodeType="afterEffect">
                                  <p:stCondLst>
                                    <p:cond delay="0"/>
                                  </p:stCondLst>
                                  <p:childTnLst>
                                    <p:set>
                                      <p:cBhvr>
                                        <p:cTn id="79" dur="1" fill="hold">
                                          <p:stCondLst>
                                            <p:cond delay="0"/>
                                          </p:stCondLst>
                                        </p:cTn>
                                        <p:tgtEl>
                                          <p:spTgt spid="287"/>
                                        </p:tgtEl>
                                        <p:attrNameLst>
                                          <p:attrName>style.visibility</p:attrName>
                                        </p:attrNameLst>
                                      </p:cBhvr>
                                      <p:to>
                                        <p:strVal val="visible"/>
                                      </p:to>
                                    </p:set>
                                    <p:anim calcmode="lin" valueType="num">
                                      <p:cBhvr>
                                        <p:cTn id="80" dur="500" fill="hold"/>
                                        <p:tgtEl>
                                          <p:spTgt spid="287"/>
                                        </p:tgtEl>
                                        <p:attrNameLst>
                                          <p:attrName>ppt_w</p:attrName>
                                        </p:attrNameLst>
                                      </p:cBhvr>
                                      <p:tavLst>
                                        <p:tav tm="0">
                                          <p:val>
                                            <p:fltVal val="0"/>
                                          </p:val>
                                        </p:tav>
                                        <p:tav tm="100000">
                                          <p:val>
                                            <p:strVal val="#ppt_w"/>
                                          </p:val>
                                        </p:tav>
                                      </p:tavLst>
                                    </p:anim>
                                    <p:anim calcmode="lin" valueType="num">
                                      <p:cBhvr>
                                        <p:cTn id="81" dur="500" fill="hold"/>
                                        <p:tgtEl>
                                          <p:spTgt spid="287"/>
                                        </p:tgtEl>
                                        <p:attrNameLst>
                                          <p:attrName>ppt_h</p:attrName>
                                        </p:attrNameLst>
                                      </p:cBhvr>
                                      <p:tavLst>
                                        <p:tav tm="0">
                                          <p:val>
                                            <p:fltVal val="0"/>
                                          </p:val>
                                        </p:tav>
                                        <p:tav tm="100000">
                                          <p:val>
                                            <p:strVal val="#ppt_h"/>
                                          </p:val>
                                        </p:tav>
                                      </p:tavLst>
                                    </p:anim>
                                    <p:animEffect transition="in" filter="fade">
                                      <p:cBhvr>
                                        <p:cTn id="82" dur="500"/>
                                        <p:tgtEl>
                                          <p:spTgt spid="287"/>
                                        </p:tgtEl>
                                      </p:cBhvr>
                                    </p:animEffect>
                                  </p:childTnLst>
                                </p:cTn>
                              </p:par>
                            </p:childTnLst>
                          </p:cTn>
                        </p:par>
                        <p:par>
                          <p:cTn id="83" fill="hold">
                            <p:stCondLst>
                              <p:cond delay="1250"/>
                            </p:stCondLst>
                            <p:childTnLst>
                              <p:par>
                                <p:cTn id="84" presetID="10" presetClass="entr" presetSubtype="0" fill="hold" grpId="0" nodeType="afterEffect">
                                  <p:stCondLst>
                                    <p:cond delay="0"/>
                                  </p:stCondLst>
                                  <p:childTnLst>
                                    <p:set>
                                      <p:cBhvr>
                                        <p:cTn id="85" dur="1" fill="hold">
                                          <p:stCondLst>
                                            <p:cond delay="0"/>
                                          </p:stCondLst>
                                        </p:cTn>
                                        <p:tgtEl>
                                          <p:spTgt spid="275"/>
                                        </p:tgtEl>
                                        <p:attrNameLst>
                                          <p:attrName>style.visibility</p:attrName>
                                        </p:attrNameLst>
                                      </p:cBhvr>
                                      <p:to>
                                        <p:strVal val="visible"/>
                                      </p:to>
                                    </p:set>
                                    <p:animEffect transition="in" filter="fade">
                                      <p:cBhvr>
                                        <p:cTn id="86" dur="500"/>
                                        <p:tgtEl>
                                          <p:spTgt spid="27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93"/>
                                        </p:tgtEl>
                                        <p:attrNameLst>
                                          <p:attrName>style.visibility</p:attrName>
                                        </p:attrNameLst>
                                      </p:cBhvr>
                                      <p:to>
                                        <p:strVal val="visible"/>
                                      </p:to>
                                    </p:set>
                                    <p:animEffect transition="in" filter="wipe(down)">
                                      <p:cBhvr>
                                        <p:cTn id="91" dur="250"/>
                                        <p:tgtEl>
                                          <p:spTgt spid="193"/>
                                        </p:tgtEl>
                                      </p:cBhvr>
                                    </p:animEffect>
                                  </p:childTnLst>
                                </p:cTn>
                              </p:par>
                            </p:childTnLst>
                          </p:cTn>
                        </p:par>
                        <p:par>
                          <p:cTn id="92" fill="hold">
                            <p:stCondLst>
                              <p:cond delay="250"/>
                            </p:stCondLst>
                            <p:childTnLst>
                              <p:par>
                                <p:cTn id="93" presetID="22" presetClass="entr" presetSubtype="8"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left)">
                                      <p:cBhvr>
                                        <p:cTn id="95" dur="500"/>
                                        <p:tgtEl>
                                          <p:spTgt spid="10"/>
                                        </p:tgtEl>
                                      </p:cBhvr>
                                    </p:animEffect>
                                  </p:childTnLst>
                                </p:cTn>
                              </p:par>
                              <p:par>
                                <p:cTn id="96" presetID="53" presetClass="entr" presetSubtype="16" fill="hold" nodeType="withEffect">
                                  <p:stCondLst>
                                    <p:cond delay="200"/>
                                  </p:stCondLst>
                                  <p:childTnLst>
                                    <p:set>
                                      <p:cBhvr>
                                        <p:cTn id="97" dur="1" fill="hold">
                                          <p:stCondLst>
                                            <p:cond delay="0"/>
                                          </p:stCondLst>
                                        </p:cTn>
                                        <p:tgtEl>
                                          <p:spTgt spid="290"/>
                                        </p:tgtEl>
                                        <p:attrNameLst>
                                          <p:attrName>style.visibility</p:attrName>
                                        </p:attrNameLst>
                                      </p:cBhvr>
                                      <p:to>
                                        <p:strVal val="visible"/>
                                      </p:to>
                                    </p:set>
                                    <p:anim calcmode="lin" valueType="num">
                                      <p:cBhvr>
                                        <p:cTn id="98" dur="500" fill="hold"/>
                                        <p:tgtEl>
                                          <p:spTgt spid="290"/>
                                        </p:tgtEl>
                                        <p:attrNameLst>
                                          <p:attrName>ppt_w</p:attrName>
                                        </p:attrNameLst>
                                      </p:cBhvr>
                                      <p:tavLst>
                                        <p:tav tm="0">
                                          <p:val>
                                            <p:fltVal val="0"/>
                                          </p:val>
                                        </p:tav>
                                        <p:tav tm="100000">
                                          <p:val>
                                            <p:strVal val="#ppt_w"/>
                                          </p:val>
                                        </p:tav>
                                      </p:tavLst>
                                    </p:anim>
                                    <p:anim calcmode="lin" valueType="num">
                                      <p:cBhvr>
                                        <p:cTn id="99" dur="500" fill="hold"/>
                                        <p:tgtEl>
                                          <p:spTgt spid="290"/>
                                        </p:tgtEl>
                                        <p:attrNameLst>
                                          <p:attrName>ppt_h</p:attrName>
                                        </p:attrNameLst>
                                      </p:cBhvr>
                                      <p:tavLst>
                                        <p:tav tm="0">
                                          <p:val>
                                            <p:fltVal val="0"/>
                                          </p:val>
                                        </p:tav>
                                        <p:tav tm="100000">
                                          <p:val>
                                            <p:strVal val="#ppt_h"/>
                                          </p:val>
                                        </p:tav>
                                      </p:tavLst>
                                    </p:anim>
                                    <p:animEffect transition="in" filter="fade">
                                      <p:cBhvr>
                                        <p:cTn id="100" dur="500"/>
                                        <p:tgtEl>
                                          <p:spTgt spid="290"/>
                                        </p:tgtEl>
                                      </p:cBhvr>
                                    </p:animEffect>
                                  </p:childTnLst>
                                </p:cTn>
                              </p:par>
                            </p:childTnLst>
                          </p:cTn>
                        </p:par>
                        <p:par>
                          <p:cTn id="101" fill="hold">
                            <p:stCondLst>
                              <p:cond delay="950"/>
                            </p:stCondLst>
                            <p:childTnLst>
                              <p:par>
                                <p:cTn id="102" presetID="10" presetClass="entr" presetSubtype="0" fill="hold" grpId="0" nodeType="afterEffect">
                                  <p:stCondLst>
                                    <p:cond delay="0"/>
                                  </p:stCondLst>
                                  <p:childTnLst>
                                    <p:set>
                                      <p:cBhvr>
                                        <p:cTn id="103" dur="1" fill="hold">
                                          <p:stCondLst>
                                            <p:cond delay="0"/>
                                          </p:stCondLst>
                                        </p:cTn>
                                        <p:tgtEl>
                                          <p:spTgt spid="276"/>
                                        </p:tgtEl>
                                        <p:attrNameLst>
                                          <p:attrName>style.visibility</p:attrName>
                                        </p:attrNameLst>
                                      </p:cBhvr>
                                      <p:to>
                                        <p:strVal val="visible"/>
                                      </p:to>
                                    </p:set>
                                    <p:animEffect transition="in" filter="fade">
                                      <p:cBhvr>
                                        <p:cTn id="104" dur="500"/>
                                        <p:tgtEl>
                                          <p:spTgt spid="27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96"/>
                                        </p:tgtEl>
                                        <p:attrNameLst>
                                          <p:attrName>style.visibility</p:attrName>
                                        </p:attrNameLst>
                                      </p:cBhvr>
                                      <p:to>
                                        <p:strVal val="visible"/>
                                      </p:to>
                                    </p:set>
                                    <p:animEffect transition="in" filter="wipe(down)">
                                      <p:cBhvr>
                                        <p:cTn id="109" dur="250"/>
                                        <p:tgtEl>
                                          <p:spTgt spid="196"/>
                                        </p:tgtEl>
                                      </p:cBhvr>
                                    </p:animEffect>
                                  </p:childTnLst>
                                </p:cTn>
                              </p:par>
                            </p:childTnLst>
                          </p:cTn>
                        </p:par>
                        <p:par>
                          <p:cTn id="110" fill="hold">
                            <p:stCondLst>
                              <p:cond delay="250"/>
                            </p:stCondLst>
                            <p:childTnLst>
                              <p:par>
                                <p:cTn id="111" presetID="22" presetClass="entr" presetSubtype="2" fill="hold" nodeType="after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wipe(right)">
                                      <p:cBhvr>
                                        <p:cTn id="113" dur="500"/>
                                        <p:tgtEl>
                                          <p:spTgt spid="2"/>
                                        </p:tgtEl>
                                      </p:cBhvr>
                                    </p:animEffect>
                                  </p:childTnLst>
                                </p:cTn>
                              </p:par>
                            </p:childTnLst>
                          </p:cTn>
                        </p:par>
                        <p:par>
                          <p:cTn id="114" fill="hold">
                            <p:stCondLst>
                              <p:cond delay="750"/>
                            </p:stCondLst>
                            <p:childTnLst>
                              <p:par>
                                <p:cTn id="115" presetID="53" presetClass="entr" presetSubtype="16" fill="hold" nodeType="afterEffect">
                                  <p:stCondLst>
                                    <p:cond delay="0"/>
                                  </p:stCondLst>
                                  <p:childTnLst>
                                    <p:set>
                                      <p:cBhvr>
                                        <p:cTn id="116" dur="1" fill="hold">
                                          <p:stCondLst>
                                            <p:cond delay="0"/>
                                          </p:stCondLst>
                                        </p:cTn>
                                        <p:tgtEl>
                                          <p:spTgt spid="286"/>
                                        </p:tgtEl>
                                        <p:attrNameLst>
                                          <p:attrName>style.visibility</p:attrName>
                                        </p:attrNameLst>
                                      </p:cBhvr>
                                      <p:to>
                                        <p:strVal val="visible"/>
                                      </p:to>
                                    </p:set>
                                    <p:anim calcmode="lin" valueType="num">
                                      <p:cBhvr>
                                        <p:cTn id="117" dur="500" fill="hold"/>
                                        <p:tgtEl>
                                          <p:spTgt spid="286"/>
                                        </p:tgtEl>
                                        <p:attrNameLst>
                                          <p:attrName>ppt_w</p:attrName>
                                        </p:attrNameLst>
                                      </p:cBhvr>
                                      <p:tavLst>
                                        <p:tav tm="0">
                                          <p:val>
                                            <p:fltVal val="0"/>
                                          </p:val>
                                        </p:tav>
                                        <p:tav tm="100000">
                                          <p:val>
                                            <p:strVal val="#ppt_w"/>
                                          </p:val>
                                        </p:tav>
                                      </p:tavLst>
                                    </p:anim>
                                    <p:anim calcmode="lin" valueType="num">
                                      <p:cBhvr>
                                        <p:cTn id="118" dur="500" fill="hold"/>
                                        <p:tgtEl>
                                          <p:spTgt spid="286"/>
                                        </p:tgtEl>
                                        <p:attrNameLst>
                                          <p:attrName>ppt_h</p:attrName>
                                        </p:attrNameLst>
                                      </p:cBhvr>
                                      <p:tavLst>
                                        <p:tav tm="0">
                                          <p:val>
                                            <p:fltVal val="0"/>
                                          </p:val>
                                        </p:tav>
                                        <p:tav tm="100000">
                                          <p:val>
                                            <p:strVal val="#ppt_h"/>
                                          </p:val>
                                        </p:tav>
                                      </p:tavLst>
                                    </p:anim>
                                    <p:animEffect transition="in" filter="fade">
                                      <p:cBhvr>
                                        <p:cTn id="119" dur="500"/>
                                        <p:tgtEl>
                                          <p:spTgt spid="286"/>
                                        </p:tgtEl>
                                      </p:cBhvr>
                                    </p:animEffect>
                                  </p:childTnLst>
                                </p:cTn>
                              </p:par>
                            </p:childTnLst>
                          </p:cTn>
                        </p:par>
                        <p:par>
                          <p:cTn id="120" fill="hold">
                            <p:stCondLst>
                              <p:cond delay="1250"/>
                            </p:stCondLst>
                            <p:childTnLst>
                              <p:par>
                                <p:cTn id="121" presetID="10" presetClass="entr" presetSubtype="0" fill="hold" grpId="0" nodeType="afterEffect">
                                  <p:stCondLst>
                                    <p:cond delay="0"/>
                                  </p:stCondLst>
                                  <p:childTnLst>
                                    <p:set>
                                      <p:cBhvr>
                                        <p:cTn id="122" dur="1" fill="hold">
                                          <p:stCondLst>
                                            <p:cond delay="0"/>
                                          </p:stCondLst>
                                        </p:cTn>
                                        <p:tgtEl>
                                          <p:spTgt spid="277"/>
                                        </p:tgtEl>
                                        <p:attrNameLst>
                                          <p:attrName>style.visibility</p:attrName>
                                        </p:attrNameLst>
                                      </p:cBhvr>
                                      <p:to>
                                        <p:strVal val="visible"/>
                                      </p:to>
                                    </p:set>
                                    <p:animEffect transition="in" filter="fade">
                                      <p:cBhvr>
                                        <p:cTn id="123" dur="500"/>
                                        <p:tgtEl>
                                          <p:spTgt spid="27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195"/>
                                        </p:tgtEl>
                                        <p:attrNameLst>
                                          <p:attrName>style.visibility</p:attrName>
                                        </p:attrNameLst>
                                      </p:cBhvr>
                                      <p:to>
                                        <p:strVal val="visible"/>
                                      </p:to>
                                    </p:set>
                                    <p:animEffect transition="in" filter="wipe(down)">
                                      <p:cBhvr>
                                        <p:cTn id="128" dur="250"/>
                                        <p:tgtEl>
                                          <p:spTgt spid="195"/>
                                        </p:tgtEl>
                                      </p:cBhvr>
                                    </p:animEffect>
                                  </p:childTnLst>
                                </p:cTn>
                              </p:par>
                            </p:childTnLst>
                          </p:cTn>
                        </p:par>
                        <p:par>
                          <p:cTn id="129" fill="hold">
                            <p:stCondLst>
                              <p:cond delay="250"/>
                            </p:stCondLst>
                            <p:childTnLst>
                              <p:par>
                                <p:cTn id="130" presetID="22" presetClass="entr" presetSubtype="8" fill="hold" nodeType="after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wipe(left)">
                                      <p:cBhvr>
                                        <p:cTn id="132" dur="500"/>
                                        <p:tgtEl>
                                          <p:spTgt spid="11"/>
                                        </p:tgtEl>
                                      </p:cBhvr>
                                    </p:animEffect>
                                  </p:childTnLst>
                                </p:cTn>
                              </p:par>
                              <p:par>
                                <p:cTn id="133" presetID="53" presetClass="entr" presetSubtype="16" fill="hold" nodeType="withEffect">
                                  <p:stCondLst>
                                    <p:cond delay="200"/>
                                  </p:stCondLst>
                                  <p:childTnLst>
                                    <p:set>
                                      <p:cBhvr>
                                        <p:cTn id="134" dur="1" fill="hold">
                                          <p:stCondLst>
                                            <p:cond delay="0"/>
                                          </p:stCondLst>
                                        </p:cTn>
                                        <p:tgtEl>
                                          <p:spTgt spid="291"/>
                                        </p:tgtEl>
                                        <p:attrNameLst>
                                          <p:attrName>style.visibility</p:attrName>
                                        </p:attrNameLst>
                                      </p:cBhvr>
                                      <p:to>
                                        <p:strVal val="visible"/>
                                      </p:to>
                                    </p:set>
                                    <p:anim calcmode="lin" valueType="num">
                                      <p:cBhvr>
                                        <p:cTn id="135" dur="500" fill="hold"/>
                                        <p:tgtEl>
                                          <p:spTgt spid="291"/>
                                        </p:tgtEl>
                                        <p:attrNameLst>
                                          <p:attrName>ppt_w</p:attrName>
                                        </p:attrNameLst>
                                      </p:cBhvr>
                                      <p:tavLst>
                                        <p:tav tm="0">
                                          <p:val>
                                            <p:fltVal val="0"/>
                                          </p:val>
                                        </p:tav>
                                        <p:tav tm="100000">
                                          <p:val>
                                            <p:strVal val="#ppt_w"/>
                                          </p:val>
                                        </p:tav>
                                      </p:tavLst>
                                    </p:anim>
                                    <p:anim calcmode="lin" valueType="num">
                                      <p:cBhvr>
                                        <p:cTn id="136" dur="500" fill="hold"/>
                                        <p:tgtEl>
                                          <p:spTgt spid="291"/>
                                        </p:tgtEl>
                                        <p:attrNameLst>
                                          <p:attrName>ppt_h</p:attrName>
                                        </p:attrNameLst>
                                      </p:cBhvr>
                                      <p:tavLst>
                                        <p:tav tm="0">
                                          <p:val>
                                            <p:fltVal val="0"/>
                                          </p:val>
                                        </p:tav>
                                        <p:tav tm="100000">
                                          <p:val>
                                            <p:strVal val="#ppt_h"/>
                                          </p:val>
                                        </p:tav>
                                      </p:tavLst>
                                    </p:anim>
                                    <p:animEffect transition="in" filter="fade">
                                      <p:cBhvr>
                                        <p:cTn id="137" dur="500"/>
                                        <p:tgtEl>
                                          <p:spTgt spid="291"/>
                                        </p:tgtEl>
                                      </p:cBhvr>
                                    </p:animEffect>
                                  </p:childTnLst>
                                </p:cTn>
                              </p:par>
                            </p:childTnLst>
                          </p:cTn>
                        </p:par>
                        <p:par>
                          <p:cTn id="138" fill="hold">
                            <p:stCondLst>
                              <p:cond delay="950"/>
                            </p:stCondLst>
                            <p:childTnLst>
                              <p:par>
                                <p:cTn id="139" presetID="10" presetClass="entr" presetSubtype="0" fill="hold" grpId="0" nodeType="afterEffect">
                                  <p:stCondLst>
                                    <p:cond delay="0"/>
                                  </p:stCondLst>
                                  <p:childTnLst>
                                    <p:set>
                                      <p:cBhvr>
                                        <p:cTn id="140" dur="1" fill="hold">
                                          <p:stCondLst>
                                            <p:cond delay="0"/>
                                          </p:stCondLst>
                                        </p:cTn>
                                        <p:tgtEl>
                                          <p:spTgt spid="278"/>
                                        </p:tgtEl>
                                        <p:attrNameLst>
                                          <p:attrName>style.visibility</p:attrName>
                                        </p:attrNameLst>
                                      </p:cBhvr>
                                      <p:to>
                                        <p:strVal val="visible"/>
                                      </p:to>
                                    </p:set>
                                    <p:animEffect transition="in" filter="fade">
                                      <p:cBhvr>
                                        <p:cTn id="141"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1" grpId="0" animBg="1"/>
      <p:bldP spid="192" grpId="0" animBg="1"/>
      <p:bldP spid="193" grpId="0" animBg="1"/>
      <p:bldP spid="194" grpId="0" animBg="1"/>
      <p:bldP spid="195" grpId="0" animBg="1"/>
      <p:bldP spid="196" grpId="0" animBg="1"/>
      <p:bldP spid="270" grpId="0" animBg="1"/>
      <p:bldP spid="271" grpId="0"/>
      <p:bldP spid="272" grpId="0"/>
      <p:bldP spid="273" grpId="0"/>
      <p:bldP spid="274" grpId="0"/>
      <p:bldP spid="275" grpId="0"/>
      <p:bldP spid="276" grpId="0"/>
      <p:bldP spid="277" grpId="0"/>
      <p:bldP spid="2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1721165" y="1584632"/>
            <a:ext cx="5254625" cy="4540251"/>
            <a:chOff x="1743467" y="1595783"/>
            <a:chExt cx="5254625" cy="4540251"/>
          </a:xfrm>
          <a:pattFill prst="wdUpDiag">
            <a:fgClr>
              <a:schemeClr val="bg1">
                <a:lumMod val="65000"/>
              </a:schemeClr>
            </a:fgClr>
            <a:bgClr>
              <a:schemeClr val="bg1"/>
            </a:bgClr>
          </a:pattFill>
        </p:grpSpPr>
        <p:sp>
          <p:nvSpPr>
            <p:cNvPr id="66" name="Freeform 5">
              <a:extLst>
                <a:ext uri="{FF2B5EF4-FFF2-40B4-BE49-F238E27FC236}">
                  <a16:creationId xmlns:a16="http://schemas.microsoft.com/office/drawing/2014/main" id="{655CA3AE-CD4E-495B-9C96-BD9F92B956E9}"/>
                </a:ext>
              </a:extLst>
            </p:cNvPr>
            <p:cNvSpPr>
              <a:spLocks/>
            </p:cNvSpPr>
            <p:nvPr/>
          </p:nvSpPr>
          <p:spPr bwMode="auto">
            <a:xfrm>
              <a:off x="3084905" y="3105496"/>
              <a:ext cx="2163763" cy="3030538"/>
            </a:xfrm>
            <a:custGeom>
              <a:avLst/>
              <a:gdLst>
                <a:gd name="T0" fmla="*/ 1363 w 1363"/>
                <a:gd name="T1" fmla="*/ 1909 h 1909"/>
                <a:gd name="T2" fmla="*/ 258 w 1363"/>
                <a:gd name="T3" fmla="*/ 0 h 1909"/>
                <a:gd name="T4" fmla="*/ 0 w 1363"/>
                <a:gd name="T5" fmla="*/ 447 h 1909"/>
                <a:gd name="T6" fmla="*/ 846 w 1363"/>
                <a:gd name="T7" fmla="*/ 1909 h 1909"/>
                <a:gd name="T8" fmla="*/ 1363 w 1363"/>
                <a:gd name="T9" fmla="*/ 1909 h 1909"/>
                <a:gd name="T10" fmla="*/ 1363 w 1363"/>
                <a:gd name="T11" fmla="*/ 1909 h 1909"/>
              </a:gdLst>
              <a:ahLst/>
              <a:cxnLst>
                <a:cxn ang="0">
                  <a:pos x="T0" y="T1"/>
                </a:cxn>
                <a:cxn ang="0">
                  <a:pos x="T2" y="T3"/>
                </a:cxn>
                <a:cxn ang="0">
                  <a:pos x="T4" y="T5"/>
                </a:cxn>
                <a:cxn ang="0">
                  <a:pos x="T6" y="T7"/>
                </a:cxn>
                <a:cxn ang="0">
                  <a:pos x="T8" y="T9"/>
                </a:cxn>
                <a:cxn ang="0">
                  <a:pos x="T10" y="T11"/>
                </a:cxn>
              </a:cxnLst>
              <a:rect l="0" t="0" r="r" b="b"/>
              <a:pathLst>
                <a:path w="1363" h="1909">
                  <a:moveTo>
                    <a:pt x="1363" y="1909"/>
                  </a:moveTo>
                  <a:lnTo>
                    <a:pt x="258" y="0"/>
                  </a:lnTo>
                  <a:lnTo>
                    <a:pt x="0" y="447"/>
                  </a:lnTo>
                  <a:lnTo>
                    <a:pt x="846" y="1909"/>
                  </a:lnTo>
                  <a:lnTo>
                    <a:pt x="1363" y="1909"/>
                  </a:lnTo>
                  <a:lnTo>
                    <a:pt x="1363" y="1909"/>
                  </a:lnTo>
                  <a:close/>
                </a:path>
              </a:pathLst>
            </a:custGeom>
            <a:grp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7" name="Freeform 6">
              <a:extLst>
                <a:ext uri="{FF2B5EF4-FFF2-40B4-BE49-F238E27FC236}">
                  <a16:creationId xmlns:a16="http://schemas.microsoft.com/office/drawing/2014/main" id="{D19F94F5-0D1A-4CAC-A878-DA8D7C901350}"/>
                </a:ext>
              </a:extLst>
            </p:cNvPr>
            <p:cNvSpPr>
              <a:spLocks/>
            </p:cNvSpPr>
            <p:nvPr/>
          </p:nvSpPr>
          <p:spPr bwMode="auto">
            <a:xfrm>
              <a:off x="2189555" y="4640608"/>
              <a:ext cx="1282700" cy="1495425"/>
            </a:xfrm>
            <a:custGeom>
              <a:avLst/>
              <a:gdLst>
                <a:gd name="T0" fmla="*/ 808 w 808"/>
                <a:gd name="T1" fmla="*/ 942 h 942"/>
                <a:gd name="T2" fmla="*/ 263 w 808"/>
                <a:gd name="T3" fmla="*/ 0 h 942"/>
                <a:gd name="T4" fmla="*/ 0 w 808"/>
                <a:gd name="T5" fmla="*/ 455 h 942"/>
                <a:gd name="T6" fmla="*/ 282 w 808"/>
                <a:gd name="T7" fmla="*/ 942 h 942"/>
                <a:gd name="T8" fmla="*/ 808 w 808"/>
                <a:gd name="T9" fmla="*/ 942 h 942"/>
                <a:gd name="T10" fmla="*/ 808 w 808"/>
                <a:gd name="T11" fmla="*/ 942 h 942"/>
              </a:gdLst>
              <a:ahLst/>
              <a:cxnLst>
                <a:cxn ang="0">
                  <a:pos x="T0" y="T1"/>
                </a:cxn>
                <a:cxn ang="0">
                  <a:pos x="T2" y="T3"/>
                </a:cxn>
                <a:cxn ang="0">
                  <a:pos x="T4" y="T5"/>
                </a:cxn>
                <a:cxn ang="0">
                  <a:pos x="T6" y="T7"/>
                </a:cxn>
                <a:cxn ang="0">
                  <a:pos x="T8" y="T9"/>
                </a:cxn>
                <a:cxn ang="0">
                  <a:pos x="T10" y="T11"/>
                </a:cxn>
              </a:cxnLst>
              <a:rect l="0" t="0" r="r" b="b"/>
              <a:pathLst>
                <a:path w="808" h="942">
                  <a:moveTo>
                    <a:pt x="808" y="942"/>
                  </a:moveTo>
                  <a:lnTo>
                    <a:pt x="263" y="0"/>
                  </a:lnTo>
                  <a:lnTo>
                    <a:pt x="0" y="455"/>
                  </a:lnTo>
                  <a:lnTo>
                    <a:pt x="282" y="942"/>
                  </a:lnTo>
                  <a:lnTo>
                    <a:pt x="808" y="942"/>
                  </a:lnTo>
                  <a:lnTo>
                    <a:pt x="808" y="942"/>
                  </a:lnTo>
                  <a:close/>
                </a:path>
              </a:pathLst>
            </a:custGeom>
            <a:grp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8" name="Freeform 7">
              <a:extLst>
                <a:ext uri="{FF2B5EF4-FFF2-40B4-BE49-F238E27FC236}">
                  <a16:creationId xmlns:a16="http://schemas.microsoft.com/office/drawing/2014/main" id="{DBB51F9D-8446-4402-944F-277A846F2615}"/>
                </a:ext>
              </a:extLst>
            </p:cNvPr>
            <p:cNvSpPr>
              <a:spLocks/>
            </p:cNvSpPr>
            <p:nvPr/>
          </p:nvSpPr>
          <p:spPr bwMode="auto">
            <a:xfrm>
              <a:off x="1743467" y="5413721"/>
              <a:ext cx="835025" cy="722313"/>
            </a:xfrm>
            <a:custGeom>
              <a:avLst/>
              <a:gdLst>
                <a:gd name="T0" fmla="*/ 526 w 526"/>
                <a:gd name="T1" fmla="*/ 455 h 455"/>
                <a:gd name="T2" fmla="*/ 263 w 526"/>
                <a:gd name="T3" fmla="*/ 0 h 455"/>
                <a:gd name="T4" fmla="*/ 0 w 526"/>
                <a:gd name="T5" fmla="*/ 455 h 455"/>
                <a:gd name="T6" fmla="*/ 526 w 526"/>
                <a:gd name="T7" fmla="*/ 455 h 455"/>
                <a:gd name="T8" fmla="*/ 526 w 526"/>
                <a:gd name="T9" fmla="*/ 455 h 455"/>
              </a:gdLst>
              <a:ahLst/>
              <a:cxnLst>
                <a:cxn ang="0">
                  <a:pos x="T0" y="T1"/>
                </a:cxn>
                <a:cxn ang="0">
                  <a:pos x="T2" y="T3"/>
                </a:cxn>
                <a:cxn ang="0">
                  <a:pos x="T4" y="T5"/>
                </a:cxn>
                <a:cxn ang="0">
                  <a:pos x="T6" y="T7"/>
                </a:cxn>
                <a:cxn ang="0">
                  <a:pos x="T8" y="T9"/>
                </a:cxn>
              </a:cxnLst>
              <a:rect l="0" t="0" r="r" b="b"/>
              <a:pathLst>
                <a:path w="526" h="455">
                  <a:moveTo>
                    <a:pt x="526" y="455"/>
                  </a:moveTo>
                  <a:lnTo>
                    <a:pt x="263" y="0"/>
                  </a:lnTo>
                  <a:lnTo>
                    <a:pt x="0" y="455"/>
                  </a:lnTo>
                  <a:lnTo>
                    <a:pt x="526" y="455"/>
                  </a:lnTo>
                  <a:lnTo>
                    <a:pt x="526" y="455"/>
                  </a:lnTo>
                  <a:close/>
                </a:path>
              </a:pathLst>
            </a:custGeom>
            <a:grp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9" name="Freeform 8">
              <a:extLst>
                <a:ext uri="{FF2B5EF4-FFF2-40B4-BE49-F238E27FC236}">
                  <a16:creationId xmlns:a16="http://schemas.microsoft.com/office/drawing/2014/main" id="{413FB141-6ADA-48F0-8DF2-6983D1D6A725}"/>
                </a:ext>
              </a:extLst>
            </p:cNvPr>
            <p:cNvSpPr>
              <a:spLocks/>
            </p:cNvSpPr>
            <p:nvPr/>
          </p:nvSpPr>
          <p:spPr bwMode="auto">
            <a:xfrm>
              <a:off x="3527817" y="2346671"/>
              <a:ext cx="2600325" cy="3789363"/>
            </a:xfrm>
            <a:custGeom>
              <a:avLst/>
              <a:gdLst>
                <a:gd name="T0" fmla="*/ 258 w 1638"/>
                <a:gd name="T1" fmla="*/ 0 h 2387"/>
                <a:gd name="T2" fmla="*/ 0 w 1638"/>
                <a:gd name="T3" fmla="*/ 446 h 2387"/>
                <a:gd name="T4" fmla="*/ 1123 w 1638"/>
                <a:gd name="T5" fmla="*/ 2387 h 2387"/>
                <a:gd name="T6" fmla="*/ 1638 w 1638"/>
                <a:gd name="T7" fmla="*/ 2387 h 2387"/>
                <a:gd name="T8" fmla="*/ 258 w 1638"/>
                <a:gd name="T9" fmla="*/ 0 h 2387"/>
                <a:gd name="T10" fmla="*/ 258 w 1638"/>
                <a:gd name="T11" fmla="*/ 0 h 2387"/>
              </a:gdLst>
              <a:ahLst/>
              <a:cxnLst>
                <a:cxn ang="0">
                  <a:pos x="T0" y="T1"/>
                </a:cxn>
                <a:cxn ang="0">
                  <a:pos x="T2" y="T3"/>
                </a:cxn>
                <a:cxn ang="0">
                  <a:pos x="T4" y="T5"/>
                </a:cxn>
                <a:cxn ang="0">
                  <a:pos x="T6" y="T7"/>
                </a:cxn>
                <a:cxn ang="0">
                  <a:pos x="T8" y="T9"/>
                </a:cxn>
                <a:cxn ang="0">
                  <a:pos x="T10" y="T11"/>
                </a:cxn>
              </a:cxnLst>
              <a:rect l="0" t="0" r="r" b="b"/>
              <a:pathLst>
                <a:path w="1638" h="2387">
                  <a:moveTo>
                    <a:pt x="258" y="0"/>
                  </a:moveTo>
                  <a:lnTo>
                    <a:pt x="0" y="446"/>
                  </a:lnTo>
                  <a:lnTo>
                    <a:pt x="1123" y="2387"/>
                  </a:lnTo>
                  <a:lnTo>
                    <a:pt x="1638" y="2387"/>
                  </a:lnTo>
                  <a:lnTo>
                    <a:pt x="258" y="0"/>
                  </a:lnTo>
                  <a:lnTo>
                    <a:pt x="258" y="0"/>
                  </a:lnTo>
                  <a:close/>
                </a:path>
              </a:pathLst>
            </a:custGeom>
            <a:grp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70" name="Freeform 9">
              <a:extLst>
                <a:ext uri="{FF2B5EF4-FFF2-40B4-BE49-F238E27FC236}">
                  <a16:creationId xmlns:a16="http://schemas.microsoft.com/office/drawing/2014/main" id="{6CC06C0F-FF6D-4330-883A-C0B6ACD4104F}"/>
                </a:ext>
              </a:extLst>
            </p:cNvPr>
            <p:cNvSpPr>
              <a:spLocks/>
            </p:cNvSpPr>
            <p:nvPr/>
          </p:nvSpPr>
          <p:spPr bwMode="auto">
            <a:xfrm>
              <a:off x="3969142" y="1595783"/>
              <a:ext cx="3028950" cy="4540250"/>
            </a:xfrm>
            <a:custGeom>
              <a:avLst/>
              <a:gdLst>
                <a:gd name="T0" fmla="*/ 1908 w 1908"/>
                <a:gd name="T1" fmla="*/ 2860 h 2860"/>
                <a:gd name="T2" fmla="*/ 253 w 1908"/>
                <a:gd name="T3" fmla="*/ 0 h 2860"/>
                <a:gd name="T4" fmla="*/ 0 w 1908"/>
                <a:gd name="T5" fmla="*/ 437 h 2860"/>
                <a:gd name="T6" fmla="*/ 1402 w 1908"/>
                <a:gd name="T7" fmla="*/ 2860 h 2860"/>
                <a:gd name="T8" fmla="*/ 1908 w 1908"/>
                <a:gd name="T9" fmla="*/ 2860 h 2860"/>
                <a:gd name="T10" fmla="*/ 1908 w 1908"/>
                <a:gd name="T11" fmla="*/ 2860 h 2860"/>
              </a:gdLst>
              <a:ahLst/>
              <a:cxnLst>
                <a:cxn ang="0">
                  <a:pos x="T0" y="T1"/>
                </a:cxn>
                <a:cxn ang="0">
                  <a:pos x="T2" y="T3"/>
                </a:cxn>
                <a:cxn ang="0">
                  <a:pos x="T4" y="T5"/>
                </a:cxn>
                <a:cxn ang="0">
                  <a:pos x="T6" y="T7"/>
                </a:cxn>
                <a:cxn ang="0">
                  <a:pos x="T8" y="T9"/>
                </a:cxn>
                <a:cxn ang="0">
                  <a:pos x="T10" y="T11"/>
                </a:cxn>
              </a:cxnLst>
              <a:rect l="0" t="0" r="r" b="b"/>
              <a:pathLst>
                <a:path w="1908" h="2860">
                  <a:moveTo>
                    <a:pt x="1908" y="2860"/>
                  </a:moveTo>
                  <a:lnTo>
                    <a:pt x="253" y="0"/>
                  </a:lnTo>
                  <a:lnTo>
                    <a:pt x="0" y="437"/>
                  </a:lnTo>
                  <a:lnTo>
                    <a:pt x="1402" y="2860"/>
                  </a:lnTo>
                  <a:lnTo>
                    <a:pt x="1908" y="2860"/>
                  </a:lnTo>
                  <a:lnTo>
                    <a:pt x="1908" y="2860"/>
                  </a:lnTo>
                  <a:close/>
                </a:path>
              </a:pathLst>
            </a:custGeom>
            <a:grp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71" name="Freeform 10">
              <a:extLst>
                <a:ext uri="{FF2B5EF4-FFF2-40B4-BE49-F238E27FC236}">
                  <a16:creationId xmlns:a16="http://schemas.microsoft.com/office/drawing/2014/main" id="{D38AAF91-261F-4935-A9DC-EA5096F0D8A4}"/>
                </a:ext>
              </a:extLst>
            </p:cNvPr>
            <p:cNvSpPr>
              <a:spLocks/>
            </p:cNvSpPr>
            <p:nvPr/>
          </p:nvSpPr>
          <p:spPr bwMode="auto">
            <a:xfrm>
              <a:off x="2638817" y="3867496"/>
              <a:ext cx="1727200" cy="2268538"/>
            </a:xfrm>
            <a:custGeom>
              <a:avLst/>
              <a:gdLst>
                <a:gd name="T0" fmla="*/ 1088 w 1088"/>
                <a:gd name="T1" fmla="*/ 1429 h 1429"/>
                <a:gd name="T2" fmla="*/ 262 w 1088"/>
                <a:gd name="T3" fmla="*/ 0 h 1429"/>
                <a:gd name="T4" fmla="*/ 0 w 1088"/>
                <a:gd name="T5" fmla="*/ 454 h 1429"/>
                <a:gd name="T6" fmla="*/ 563 w 1088"/>
                <a:gd name="T7" fmla="*/ 1429 h 1429"/>
                <a:gd name="T8" fmla="*/ 1088 w 1088"/>
                <a:gd name="T9" fmla="*/ 1429 h 1429"/>
                <a:gd name="T10" fmla="*/ 1088 w 1088"/>
                <a:gd name="T11" fmla="*/ 1429 h 1429"/>
              </a:gdLst>
              <a:ahLst/>
              <a:cxnLst>
                <a:cxn ang="0">
                  <a:pos x="T0" y="T1"/>
                </a:cxn>
                <a:cxn ang="0">
                  <a:pos x="T2" y="T3"/>
                </a:cxn>
                <a:cxn ang="0">
                  <a:pos x="T4" y="T5"/>
                </a:cxn>
                <a:cxn ang="0">
                  <a:pos x="T6" y="T7"/>
                </a:cxn>
                <a:cxn ang="0">
                  <a:pos x="T8" y="T9"/>
                </a:cxn>
                <a:cxn ang="0">
                  <a:pos x="T10" y="T11"/>
                </a:cxn>
              </a:cxnLst>
              <a:rect l="0" t="0" r="r" b="b"/>
              <a:pathLst>
                <a:path w="1088" h="1429">
                  <a:moveTo>
                    <a:pt x="1088" y="1429"/>
                  </a:moveTo>
                  <a:lnTo>
                    <a:pt x="262" y="0"/>
                  </a:lnTo>
                  <a:lnTo>
                    <a:pt x="0" y="454"/>
                  </a:lnTo>
                  <a:lnTo>
                    <a:pt x="563" y="1429"/>
                  </a:lnTo>
                  <a:lnTo>
                    <a:pt x="1088" y="1429"/>
                  </a:lnTo>
                  <a:lnTo>
                    <a:pt x="1088" y="1429"/>
                  </a:lnTo>
                  <a:close/>
                </a:path>
              </a:pathLst>
            </a:custGeom>
            <a:grp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grpSp>
      <p:sp>
        <p:nvSpPr>
          <p:cNvPr id="3" name="Freeform 5">
            <a:extLst>
              <a:ext uri="{FF2B5EF4-FFF2-40B4-BE49-F238E27FC236}">
                <a16:creationId xmlns:a16="http://schemas.microsoft.com/office/drawing/2014/main" id="{655CA3AE-CD4E-495B-9C96-BD9F92B956E9}"/>
              </a:ext>
            </a:extLst>
          </p:cNvPr>
          <p:cNvSpPr>
            <a:spLocks/>
          </p:cNvSpPr>
          <p:nvPr/>
        </p:nvSpPr>
        <p:spPr bwMode="auto">
          <a:xfrm>
            <a:off x="3065964" y="3050320"/>
            <a:ext cx="2163763" cy="3030538"/>
          </a:xfrm>
          <a:custGeom>
            <a:avLst/>
            <a:gdLst>
              <a:gd name="T0" fmla="*/ 1363 w 1363"/>
              <a:gd name="T1" fmla="*/ 1909 h 1909"/>
              <a:gd name="T2" fmla="*/ 258 w 1363"/>
              <a:gd name="T3" fmla="*/ 0 h 1909"/>
              <a:gd name="T4" fmla="*/ 0 w 1363"/>
              <a:gd name="T5" fmla="*/ 447 h 1909"/>
              <a:gd name="T6" fmla="*/ 846 w 1363"/>
              <a:gd name="T7" fmla="*/ 1909 h 1909"/>
              <a:gd name="T8" fmla="*/ 1363 w 1363"/>
              <a:gd name="T9" fmla="*/ 1909 h 1909"/>
              <a:gd name="T10" fmla="*/ 1363 w 1363"/>
              <a:gd name="T11" fmla="*/ 1909 h 1909"/>
            </a:gdLst>
            <a:ahLst/>
            <a:cxnLst>
              <a:cxn ang="0">
                <a:pos x="T0" y="T1"/>
              </a:cxn>
              <a:cxn ang="0">
                <a:pos x="T2" y="T3"/>
              </a:cxn>
              <a:cxn ang="0">
                <a:pos x="T4" y="T5"/>
              </a:cxn>
              <a:cxn ang="0">
                <a:pos x="T6" y="T7"/>
              </a:cxn>
              <a:cxn ang="0">
                <a:pos x="T8" y="T9"/>
              </a:cxn>
              <a:cxn ang="0">
                <a:pos x="T10" y="T11"/>
              </a:cxn>
            </a:cxnLst>
            <a:rect l="0" t="0" r="r" b="b"/>
            <a:pathLst>
              <a:path w="1363" h="1909">
                <a:moveTo>
                  <a:pt x="1363" y="1909"/>
                </a:moveTo>
                <a:lnTo>
                  <a:pt x="258" y="0"/>
                </a:lnTo>
                <a:lnTo>
                  <a:pt x="0" y="447"/>
                </a:lnTo>
                <a:lnTo>
                  <a:pt x="846" y="1909"/>
                </a:lnTo>
                <a:lnTo>
                  <a:pt x="1363" y="1909"/>
                </a:lnTo>
                <a:lnTo>
                  <a:pt x="1363" y="1909"/>
                </a:lnTo>
                <a:close/>
              </a:path>
            </a:pathLst>
          </a:custGeom>
          <a:solidFill>
            <a:schemeClr val="bg1"/>
          </a:solidFill>
          <a:ln w="25400">
            <a:solidFill>
              <a:schemeClr val="accent4"/>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4" name="Freeform 6">
            <a:extLst>
              <a:ext uri="{FF2B5EF4-FFF2-40B4-BE49-F238E27FC236}">
                <a16:creationId xmlns:a16="http://schemas.microsoft.com/office/drawing/2014/main" id="{D19F94F5-0D1A-4CAC-A878-DA8D7C901350}"/>
              </a:ext>
            </a:extLst>
          </p:cNvPr>
          <p:cNvSpPr>
            <a:spLocks/>
          </p:cNvSpPr>
          <p:nvPr/>
        </p:nvSpPr>
        <p:spPr bwMode="auto">
          <a:xfrm>
            <a:off x="2170614" y="4585432"/>
            <a:ext cx="1282700" cy="1495425"/>
          </a:xfrm>
          <a:custGeom>
            <a:avLst/>
            <a:gdLst>
              <a:gd name="T0" fmla="*/ 808 w 808"/>
              <a:gd name="T1" fmla="*/ 942 h 942"/>
              <a:gd name="T2" fmla="*/ 263 w 808"/>
              <a:gd name="T3" fmla="*/ 0 h 942"/>
              <a:gd name="T4" fmla="*/ 0 w 808"/>
              <a:gd name="T5" fmla="*/ 455 h 942"/>
              <a:gd name="T6" fmla="*/ 282 w 808"/>
              <a:gd name="T7" fmla="*/ 942 h 942"/>
              <a:gd name="T8" fmla="*/ 808 w 808"/>
              <a:gd name="T9" fmla="*/ 942 h 942"/>
              <a:gd name="T10" fmla="*/ 808 w 808"/>
              <a:gd name="T11" fmla="*/ 942 h 942"/>
            </a:gdLst>
            <a:ahLst/>
            <a:cxnLst>
              <a:cxn ang="0">
                <a:pos x="T0" y="T1"/>
              </a:cxn>
              <a:cxn ang="0">
                <a:pos x="T2" y="T3"/>
              </a:cxn>
              <a:cxn ang="0">
                <a:pos x="T4" y="T5"/>
              </a:cxn>
              <a:cxn ang="0">
                <a:pos x="T6" y="T7"/>
              </a:cxn>
              <a:cxn ang="0">
                <a:pos x="T8" y="T9"/>
              </a:cxn>
              <a:cxn ang="0">
                <a:pos x="T10" y="T11"/>
              </a:cxn>
            </a:cxnLst>
            <a:rect l="0" t="0" r="r" b="b"/>
            <a:pathLst>
              <a:path w="808" h="942">
                <a:moveTo>
                  <a:pt x="808" y="942"/>
                </a:moveTo>
                <a:lnTo>
                  <a:pt x="263" y="0"/>
                </a:lnTo>
                <a:lnTo>
                  <a:pt x="0" y="455"/>
                </a:lnTo>
                <a:lnTo>
                  <a:pt x="282" y="942"/>
                </a:lnTo>
                <a:lnTo>
                  <a:pt x="808" y="942"/>
                </a:lnTo>
                <a:lnTo>
                  <a:pt x="808" y="942"/>
                </a:lnTo>
                <a:close/>
              </a:path>
            </a:pathLst>
          </a:custGeom>
          <a:solidFill>
            <a:schemeClr val="bg1"/>
          </a:solidFill>
          <a:ln w="25400">
            <a:solidFill>
              <a:schemeClr val="accent2"/>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5" name="Freeform 7">
            <a:extLst>
              <a:ext uri="{FF2B5EF4-FFF2-40B4-BE49-F238E27FC236}">
                <a16:creationId xmlns:a16="http://schemas.microsoft.com/office/drawing/2014/main" id="{DBB51F9D-8446-4402-944F-277A846F2615}"/>
              </a:ext>
            </a:extLst>
          </p:cNvPr>
          <p:cNvSpPr>
            <a:spLocks/>
          </p:cNvSpPr>
          <p:nvPr/>
        </p:nvSpPr>
        <p:spPr bwMode="auto">
          <a:xfrm>
            <a:off x="1724526" y="5358545"/>
            <a:ext cx="835025" cy="722313"/>
          </a:xfrm>
          <a:custGeom>
            <a:avLst/>
            <a:gdLst>
              <a:gd name="T0" fmla="*/ 526 w 526"/>
              <a:gd name="T1" fmla="*/ 455 h 455"/>
              <a:gd name="T2" fmla="*/ 263 w 526"/>
              <a:gd name="T3" fmla="*/ 0 h 455"/>
              <a:gd name="T4" fmla="*/ 0 w 526"/>
              <a:gd name="T5" fmla="*/ 455 h 455"/>
              <a:gd name="T6" fmla="*/ 526 w 526"/>
              <a:gd name="T7" fmla="*/ 455 h 455"/>
              <a:gd name="T8" fmla="*/ 526 w 526"/>
              <a:gd name="T9" fmla="*/ 455 h 455"/>
            </a:gdLst>
            <a:ahLst/>
            <a:cxnLst>
              <a:cxn ang="0">
                <a:pos x="T0" y="T1"/>
              </a:cxn>
              <a:cxn ang="0">
                <a:pos x="T2" y="T3"/>
              </a:cxn>
              <a:cxn ang="0">
                <a:pos x="T4" y="T5"/>
              </a:cxn>
              <a:cxn ang="0">
                <a:pos x="T6" y="T7"/>
              </a:cxn>
              <a:cxn ang="0">
                <a:pos x="T8" y="T9"/>
              </a:cxn>
            </a:cxnLst>
            <a:rect l="0" t="0" r="r" b="b"/>
            <a:pathLst>
              <a:path w="526" h="455">
                <a:moveTo>
                  <a:pt x="526" y="455"/>
                </a:moveTo>
                <a:lnTo>
                  <a:pt x="263" y="0"/>
                </a:lnTo>
                <a:lnTo>
                  <a:pt x="0" y="455"/>
                </a:lnTo>
                <a:lnTo>
                  <a:pt x="526" y="455"/>
                </a:lnTo>
                <a:lnTo>
                  <a:pt x="526" y="455"/>
                </a:lnTo>
                <a:close/>
              </a:path>
            </a:pathLst>
          </a:custGeom>
          <a:solidFill>
            <a:schemeClr val="bg1"/>
          </a:solidFill>
          <a:ln w="25400">
            <a:solidFill>
              <a:schemeClr val="accent1"/>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 name="Freeform 8">
            <a:extLst>
              <a:ext uri="{FF2B5EF4-FFF2-40B4-BE49-F238E27FC236}">
                <a16:creationId xmlns:a16="http://schemas.microsoft.com/office/drawing/2014/main" id="{413FB141-6ADA-48F0-8DF2-6983D1D6A725}"/>
              </a:ext>
            </a:extLst>
          </p:cNvPr>
          <p:cNvSpPr>
            <a:spLocks/>
          </p:cNvSpPr>
          <p:nvPr/>
        </p:nvSpPr>
        <p:spPr bwMode="auto">
          <a:xfrm>
            <a:off x="3508876" y="2291495"/>
            <a:ext cx="2600325" cy="3789363"/>
          </a:xfrm>
          <a:custGeom>
            <a:avLst/>
            <a:gdLst>
              <a:gd name="T0" fmla="*/ 258 w 1638"/>
              <a:gd name="T1" fmla="*/ 0 h 2387"/>
              <a:gd name="T2" fmla="*/ 0 w 1638"/>
              <a:gd name="T3" fmla="*/ 446 h 2387"/>
              <a:gd name="T4" fmla="*/ 1123 w 1638"/>
              <a:gd name="T5" fmla="*/ 2387 h 2387"/>
              <a:gd name="T6" fmla="*/ 1638 w 1638"/>
              <a:gd name="T7" fmla="*/ 2387 h 2387"/>
              <a:gd name="T8" fmla="*/ 258 w 1638"/>
              <a:gd name="T9" fmla="*/ 0 h 2387"/>
              <a:gd name="T10" fmla="*/ 258 w 1638"/>
              <a:gd name="T11" fmla="*/ 0 h 2387"/>
            </a:gdLst>
            <a:ahLst/>
            <a:cxnLst>
              <a:cxn ang="0">
                <a:pos x="T0" y="T1"/>
              </a:cxn>
              <a:cxn ang="0">
                <a:pos x="T2" y="T3"/>
              </a:cxn>
              <a:cxn ang="0">
                <a:pos x="T4" y="T5"/>
              </a:cxn>
              <a:cxn ang="0">
                <a:pos x="T6" y="T7"/>
              </a:cxn>
              <a:cxn ang="0">
                <a:pos x="T8" y="T9"/>
              </a:cxn>
              <a:cxn ang="0">
                <a:pos x="T10" y="T11"/>
              </a:cxn>
            </a:cxnLst>
            <a:rect l="0" t="0" r="r" b="b"/>
            <a:pathLst>
              <a:path w="1638" h="2387">
                <a:moveTo>
                  <a:pt x="258" y="0"/>
                </a:moveTo>
                <a:lnTo>
                  <a:pt x="0" y="446"/>
                </a:lnTo>
                <a:lnTo>
                  <a:pt x="1123" y="2387"/>
                </a:lnTo>
                <a:lnTo>
                  <a:pt x="1638" y="2387"/>
                </a:lnTo>
                <a:lnTo>
                  <a:pt x="258" y="0"/>
                </a:lnTo>
                <a:lnTo>
                  <a:pt x="258" y="0"/>
                </a:lnTo>
                <a:close/>
              </a:path>
            </a:pathLst>
          </a:custGeom>
          <a:solidFill>
            <a:schemeClr val="bg1"/>
          </a:solidFill>
          <a:ln w="25400">
            <a:solidFill>
              <a:schemeClr val="accent5"/>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7" name="Freeform 9">
            <a:extLst>
              <a:ext uri="{FF2B5EF4-FFF2-40B4-BE49-F238E27FC236}">
                <a16:creationId xmlns:a16="http://schemas.microsoft.com/office/drawing/2014/main" id="{6CC06C0F-FF6D-4330-883A-C0B6ACD4104F}"/>
              </a:ext>
            </a:extLst>
          </p:cNvPr>
          <p:cNvSpPr>
            <a:spLocks/>
          </p:cNvSpPr>
          <p:nvPr/>
        </p:nvSpPr>
        <p:spPr bwMode="auto">
          <a:xfrm>
            <a:off x="3950201" y="1540607"/>
            <a:ext cx="3028950" cy="4540250"/>
          </a:xfrm>
          <a:custGeom>
            <a:avLst/>
            <a:gdLst>
              <a:gd name="T0" fmla="*/ 1908 w 1908"/>
              <a:gd name="T1" fmla="*/ 2860 h 2860"/>
              <a:gd name="T2" fmla="*/ 253 w 1908"/>
              <a:gd name="T3" fmla="*/ 0 h 2860"/>
              <a:gd name="T4" fmla="*/ 0 w 1908"/>
              <a:gd name="T5" fmla="*/ 437 h 2860"/>
              <a:gd name="T6" fmla="*/ 1402 w 1908"/>
              <a:gd name="T7" fmla="*/ 2860 h 2860"/>
              <a:gd name="T8" fmla="*/ 1908 w 1908"/>
              <a:gd name="T9" fmla="*/ 2860 h 2860"/>
              <a:gd name="T10" fmla="*/ 1908 w 1908"/>
              <a:gd name="T11" fmla="*/ 2860 h 2860"/>
            </a:gdLst>
            <a:ahLst/>
            <a:cxnLst>
              <a:cxn ang="0">
                <a:pos x="T0" y="T1"/>
              </a:cxn>
              <a:cxn ang="0">
                <a:pos x="T2" y="T3"/>
              </a:cxn>
              <a:cxn ang="0">
                <a:pos x="T4" y="T5"/>
              </a:cxn>
              <a:cxn ang="0">
                <a:pos x="T6" y="T7"/>
              </a:cxn>
              <a:cxn ang="0">
                <a:pos x="T8" y="T9"/>
              </a:cxn>
              <a:cxn ang="0">
                <a:pos x="T10" y="T11"/>
              </a:cxn>
            </a:cxnLst>
            <a:rect l="0" t="0" r="r" b="b"/>
            <a:pathLst>
              <a:path w="1908" h="2860">
                <a:moveTo>
                  <a:pt x="1908" y="2860"/>
                </a:moveTo>
                <a:lnTo>
                  <a:pt x="253" y="0"/>
                </a:lnTo>
                <a:lnTo>
                  <a:pt x="0" y="437"/>
                </a:lnTo>
                <a:lnTo>
                  <a:pt x="1402" y="2860"/>
                </a:lnTo>
                <a:lnTo>
                  <a:pt x="1908" y="2860"/>
                </a:lnTo>
                <a:lnTo>
                  <a:pt x="1908" y="2860"/>
                </a:lnTo>
                <a:close/>
              </a:path>
            </a:pathLst>
          </a:custGeom>
          <a:solidFill>
            <a:schemeClr val="bg1"/>
          </a:solidFill>
          <a:ln w="25400">
            <a:solidFill>
              <a:schemeClr val="accent6"/>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8" name="Freeform 10">
            <a:extLst>
              <a:ext uri="{FF2B5EF4-FFF2-40B4-BE49-F238E27FC236}">
                <a16:creationId xmlns:a16="http://schemas.microsoft.com/office/drawing/2014/main" id="{D38AAF91-261F-4935-A9DC-EA5096F0D8A4}"/>
              </a:ext>
            </a:extLst>
          </p:cNvPr>
          <p:cNvSpPr>
            <a:spLocks/>
          </p:cNvSpPr>
          <p:nvPr/>
        </p:nvSpPr>
        <p:spPr bwMode="auto">
          <a:xfrm>
            <a:off x="2619876" y="3812320"/>
            <a:ext cx="1727200" cy="2268538"/>
          </a:xfrm>
          <a:custGeom>
            <a:avLst/>
            <a:gdLst>
              <a:gd name="T0" fmla="*/ 1088 w 1088"/>
              <a:gd name="T1" fmla="*/ 1429 h 1429"/>
              <a:gd name="T2" fmla="*/ 262 w 1088"/>
              <a:gd name="T3" fmla="*/ 0 h 1429"/>
              <a:gd name="T4" fmla="*/ 0 w 1088"/>
              <a:gd name="T5" fmla="*/ 454 h 1429"/>
              <a:gd name="T6" fmla="*/ 563 w 1088"/>
              <a:gd name="T7" fmla="*/ 1429 h 1429"/>
              <a:gd name="T8" fmla="*/ 1088 w 1088"/>
              <a:gd name="T9" fmla="*/ 1429 h 1429"/>
              <a:gd name="T10" fmla="*/ 1088 w 1088"/>
              <a:gd name="T11" fmla="*/ 1429 h 1429"/>
            </a:gdLst>
            <a:ahLst/>
            <a:cxnLst>
              <a:cxn ang="0">
                <a:pos x="T0" y="T1"/>
              </a:cxn>
              <a:cxn ang="0">
                <a:pos x="T2" y="T3"/>
              </a:cxn>
              <a:cxn ang="0">
                <a:pos x="T4" y="T5"/>
              </a:cxn>
              <a:cxn ang="0">
                <a:pos x="T6" y="T7"/>
              </a:cxn>
              <a:cxn ang="0">
                <a:pos x="T8" y="T9"/>
              </a:cxn>
              <a:cxn ang="0">
                <a:pos x="T10" y="T11"/>
              </a:cxn>
            </a:cxnLst>
            <a:rect l="0" t="0" r="r" b="b"/>
            <a:pathLst>
              <a:path w="1088" h="1429">
                <a:moveTo>
                  <a:pt x="1088" y="1429"/>
                </a:moveTo>
                <a:lnTo>
                  <a:pt x="262" y="0"/>
                </a:lnTo>
                <a:lnTo>
                  <a:pt x="0" y="454"/>
                </a:lnTo>
                <a:lnTo>
                  <a:pt x="563" y="1429"/>
                </a:lnTo>
                <a:lnTo>
                  <a:pt x="1088" y="1429"/>
                </a:lnTo>
                <a:lnTo>
                  <a:pt x="1088" y="1429"/>
                </a:lnTo>
                <a:close/>
              </a:path>
            </a:pathLst>
          </a:custGeom>
          <a:solidFill>
            <a:schemeClr val="bg1"/>
          </a:solidFill>
          <a:ln w="25400">
            <a:solidFill>
              <a:schemeClr val="accent3"/>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33" name="Freeform 32">
            <a:extLst>
              <a:ext uri="{FF2B5EF4-FFF2-40B4-BE49-F238E27FC236}">
                <a16:creationId xmlns:a16="http://schemas.microsoft.com/office/drawing/2014/main" id="{FAD8AECF-782E-45E9-AF42-6B8607334BE5}"/>
              </a:ext>
            </a:extLst>
          </p:cNvPr>
          <p:cNvSpPr>
            <a:spLocks/>
          </p:cNvSpPr>
          <p:nvPr/>
        </p:nvSpPr>
        <p:spPr bwMode="auto">
          <a:xfrm>
            <a:off x="4410575" y="1523354"/>
            <a:ext cx="7781424" cy="712788"/>
          </a:xfrm>
          <a:custGeom>
            <a:avLst/>
            <a:gdLst>
              <a:gd name="connsiteX0" fmla="*/ 0 w 7781424"/>
              <a:gd name="connsiteY0" fmla="*/ 0 h 712788"/>
              <a:gd name="connsiteX1" fmla="*/ 530416 w 7781424"/>
              <a:gd name="connsiteY1" fmla="*/ 0 h 712788"/>
              <a:gd name="connsiteX2" fmla="*/ 2204345 w 7781424"/>
              <a:gd name="connsiteY2" fmla="*/ 0 h 712788"/>
              <a:gd name="connsiteX3" fmla="*/ 2734761 w 7781424"/>
              <a:gd name="connsiteY3" fmla="*/ 0 h 712788"/>
              <a:gd name="connsiteX4" fmla="*/ 5046663 w 7781424"/>
              <a:gd name="connsiteY4" fmla="*/ 0 h 712788"/>
              <a:gd name="connsiteX5" fmla="*/ 5577079 w 7781424"/>
              <a:gd name="connsiteY5" fmla="*/ 0 h 712788"/>
              <a:gd name="connsiteX6" fmla="*/ 7251008 w 7781424"/>
              <a:gd name="connsiteY6" fmla="*/ 0 h 712788"/>
              <a:gd name="connsiteX7" fmla="*/ 7781424 w 7781424"/>
              <a:gd name="connsiteY7" fmla="*/ 0 h 712788"/>
              <a:gd name="connsiteX8" fmla="*/ 7781424 w 7781424"/>
              <a:gd name="connsiteY8" fmla="*/ 712788 h 712788"/>
              <a:gd name="connsiteX9" fmla="*/ 7251008 w 7781424"/>
              <a:gd name="connsiteY9" fmla="*/ 712788 h 712788"/>
              <a:gd name="connsiteX10" fmla="*/ 5577079 w 7781424"/>
              <a:gd name="connsiteY10" fmla="*/ 712788 h 712788"/>
              <a:gd name="connsiteX11" fmla="*/ 5046663 w 7781424"/>
              <a:gd name="connsiteY11" fmla="*/ 712788 h 712788"/>
              <a:gd name="connsiteX12" fmla="*/ 3145924 w 7781424"/>
              <a:gd name="connsiteY12" fmla="*/ 712788 h 712788"/>
              <a:gd name="connsiteX13" fmla="*/ 2615508 w 7781424"/>
              <a:gd name="connsiteY13" fmla="*/ 712788 h 712788"/>
              <a:gd name="connsiteX14" fmla="*/ 941578 w 7781424"/>
              <a:gd name="connsiteY14" fmla="*/ 712788 h 712788"/>
              <a:gd name="connsiteX15" fmla="*/ 411162 w 7781424"/>
              <a:gd name="connsiteY15" fmla="*/ 712788 h 7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81424" h="712788">
                <a:moveTo>
                  <a:pt x="0" y="0"/>
                </a:moveTo>
                <a:lnTo>
                  <a:pt x="530416" y="0"/>
                </a:lnTo>
                <a:lnTo>
                  <a:pt x="2204345" y="0"/>
                </a:lnTo>
                <a:lnTo>
                  <a:pt x="2734761" y="0"/>
                </a:lnTo>
                <a:lnTo>
                  <a:pt x="5046663" y="0"/>
                </a:lnTo>
                <a:lnTo>
                  <a:pt x="5577079" y="0"/>
                </a:lnTo>
                <a:lnTo>
                  <a:pt x="7251008" y="0"/>
                </a:lnTo>
                <a:lnTo>
                  <a:pt x="7781424" y="0"/>
                </a:lnTo>
                <a:lnTo>
                  <a:pt x="7781424" y="712788"/>
                </a:lnTo>
                <a:lnTo>
                  <a:pt x="7251008" y="712788"/>
                </a:lnTo>
                <a:lnTo>
                  <a:pt x="5577079" y="712788"/>
                </a:lnTo>
                <a:lnTo>
                  <a:pt x="5046663" y="712788"/>
                </a:lnTo>
                <a:lnTo>
                  <a:pt x="3145924" y="712788"/>
                </a:lnTo>
                <a:lnTo>
                  <a:pt x="2615508" y="712788"/>
                </a:lnTo>
                <a:lnTo>
                  <a:pt x="941578" y="712788"/>
                </a:lnTo>
                <a:lnTo>
                  <a:pt x="411162" y="712788"/>
                </a:lnTo>
                <a:close/>
              </a:path>
            </a:pathLst>
          </a:custGeom>
          <a:solidFill>
            <a:schemeClr val="bg1"/>
          </a:solidFill>
          <a:ln w="25400">
            <a:solidFill>
              <a:schemeClr val="accent6"/>
            </a:solidFill>
            <a:miter lim="800000"/>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34" name="Freeform 33">
            <a:extLst>
              <a:ext uri="{FF2B5EF4-FFF2-40B4-BE49-F238E27FC236}">
                <a16:creationId xmlns:a16="http://schemas.microsoft.com/office/drawing/2014/main" id="{3386859B-11D4-4983-9097-46B38EB50CF1}"/>
              </a:ext>
            </a:extLst>
          </p:cNvPr>
          <p:cNvSpPr>
            <a:spLocks/>
          </p:cNvSpPr>
          <p:nvPr/>
        </p:nvSpPr>
        <p:spPr bwMode="auto">
          <a:xfrm>
            <a:off x="4866189" y="2305782"/>
            <a:ext cx="7325811" cy="712788"/>
          </a:xfrm>
          <a:custGeom>
            <a:avLst/>
            <a:gdLst>
              <a:gd name="connsiteX0" fmla="*/ 0 w 7325811"/>
              <a:gd name="connsiteY0" fmla="*/ 0 h 712788"/>
              <a:gd name="connsiteX1" fmla="*/ 530416 w 7325811"/>
              <a:gd name="connsiteY1" fmla="*/ 0 h 712788"/>
              <a:gd name="connsiteX2" fmla="*/ 2204345 w 7325811"/>
              <a:gd name="connsiteY2" fmla="*/ 0 h 712788"/>
              <a:gd name="connsiteX3" fmla="*/ 2734761 w 7325811"/>
              <a:gd name="connsiteY3" fmla="*/ 0 h 712788"/>
              <a:gd name="connsiteX4" fmla="*/ 4591050 w 7325811"/>
              <a:gd name="connsiteY4" fmla="*/ 0 h 712788"/>
              <a:gd name="connsiteX5" fmla="*/ 5121466 w 7325811"/>
              <a:gd name="connsiteY5" fmla="*/ 0 h 712788"/>
              <a:gd name="connsiteX6" fmla="*/ 6795395 w 7325811"/>
              <a:gd name="connsiteY6" fmla="*/ 0 h 712788"/>
              <a:gd name="connsiteX7" fmla="*/ 7325811 w 7325811"/>
              <a:gd name="connsiteY7" fmla="*/ 0 h 712788"/>
              <a:gd name="connsiteX8" fmla="*/ 7325811 w 7325811"/>
              <a:gd name="connsiteY8" fmla="*/ 712788 h 712788"/>
              <a:gd name="connsiteX9" fmla="*/ 6795395 w 7325811"/>
              <a:gd name="connsiteY9" fmla="*/ 712788 h 712788"/>
              <a:gd name="connsiteX10" fmla="*/ 5121466 w 7325811"/>
              <a:gd name="connsiteY10" fmla="*/ 712788 h 712788"/>
              <a:gd name="connsiteX11" fmla="*/ 4591050 w 7325811"/>
              <a:gd name="connsiteY11" fmla="*/ 712788 h 712788"/>
              <a:gd name="connsiteX12" fmla="*/ 3145924 w 7325811"/>
              <a:gd name="connsiteY12" fmla="*/ 712788 h 712788"/>
              <a:gd name="connsiteX13" fmla="*/ 2615508 w 7325811"/>
              <a:gd name="connsiteY13" fmla="*/ 712788 h 712788"/>
              <a:gd name="connsiteX14" fmla="*/ 941578 w 7325811"/>
              <a:gd name="connsiteY14" fmla="*/ 712788 h 712788"/>
              <a:gd name="connsiteX15" fmla="*/ 411162 w 7325811"/>
              <a:gd name="connsiteY15" fmla="*/ 712788 h 7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5811" h="712788">
                <a:moveTo>
                  <a:pt x="0" y="0"/>
                </a:moveTo>
                <a:lnTo>
                  <a:pt x="530416" y="0"/>
                </a:lnTo>
                <a:lnTo>
                  <a:pt x="2204345" y="0"/>
                </a:lnTo>
                <a:lnTo>
                  <a:pt x="2734761" y="0"/>
                </a:lnTo>
                <a:lnTo>
                  <a:pt x="4591050" y="0"/>
                </a:lnTo>
                <a:lnTo>
                  <a:pt x="5121466" y="0"/>
                </a:lnTo>
                <a:lnTo>
                  <a:pt x="6795395" y="0"/>
                </a:lnTo>
                <a:lnTo>
                  <a:pt x="7325811" y="0"/>
                </a:lnTo>
                <a:lnTo>
                  <a:pt x="7325811" y="712788"/>
                </a:lnTo>
                <a:lnTo>
                  <a:pt x="6795395" y="712788"/>
                </a:lnTo>
                <a:lnTo>
                  <a:pt x="5121466" y="712788"/>
                </a:lnTo>
                <a:lnTo>
                  <a:pt x="4591050" y="712788"/>
                </a:lnTo>
                <a:lnTo>
                  <a:pt x="3145924" y="712788"/>
                </a:lnTo>
                <a:lnTo>
                  <a:pt x="2615508" y="712788"/>
                </a:lnTo>
                <a:lnTo>
                  <a:pt x="941578" y="712788"/>
                </a:lnTo>
                <a:lnTo>
                  <a:pt x="411162" y="712788"/>
                </a:lnTo>
                <a:close/>
              </a:path>
            </a:pathLst>
          </a:custGeom>
          <a:solidFill>
            <a:schemeClr val="bg1"/>
          </a:solidFill>
          <a:ln w="25400">
            <a:solidFill>
              <a:schemeClr val="accent5"/>
            </a:solidFill>
            <a:miter lim="800000"/>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35" name="Freeform 34">
            <a:extLst>
              <a:ext uri="{FF2B5EF4-FFF2-40B4-BE49-F238E27FC236}">
                <a16:creationId xmlns:a16="http://schemas.microsoft.com/office/drawing/2014/main" id="{E555E69A-C6C0-4FD6-A2B2-C0DE7F52A652}"/>
              </a:ext>
            </a:extLst>
          </p:cNvPr>
          <p:cNvSpPr>
            <a:spLocks/>
          </p:cNvSpPr>
          <p:nvPr/>
        </p:nvSpPr>
        <p:spPr bwMode="auto">
          <a:xfrm>
            <a:off x="5309101" y="3072545"/>
            <a:ext cx="6882899" cy="711200"/>
          </a:xfrm>
          <a:custGeom>
            <a:avLst/>
            <a:gdLst>
              <a:gd name="connsiteX0" fmla="*/ 0 w 6882899"/>
              <a:gd name="connsiteY0" fmla="*/ 0 h 711200"/>
              <a:gd name="connsiteX1" fmla="*/ 530416 w 6882899"/>
              <a:gd name="connsiteY1" fmla="*/ 0 h 711200"/>
              <a:gd name="connsiteX2" fmla="*/ 2204345 w 6882899"/>
              <a:gd name="connsiteY2" fmla="*/ 0 h 711200"/>
              <a:gd name="connsiteX3" fmla="*/ 2734761 w 6882899"/>
              <a:gd name="connsiteY3" fmla="*/ 0 h 711200"/>
              <a:gd name="connsiteX4" fmla="*/ 4148138 w 6882899"/>
              <a:gd name="connsiteY4" fmla="*/ 0 h 711200"/>
              <a:gd name="connsiteX5" fmla="*/ 4678554 w 6882899"/>
              <a:gd name="connsiteY5" fmla="*/ 0 h 711200"/>
              <a:gd name="connsiteX6" fmla="*/ 6352483 w 6882899"/>
              <a:gd name="connsiteY6" fmla="*/ 0 h 711200"/>
              <a:gd name="connsiteX7" fmla="*/ 6882899 w 6882899"/>
              <a:gd name="connsiteY7" fmla="*/ 0 h 711200"/>
              <a:gd name="connsiteX8" fmla="*/ 6882899 w 6882899"/>
              <a:gd name="connsiteY8" fmla="*/ 711200 h 711200"/>
              <a:gd name="connsiteX9" fmla="*/ 6352483 w 6882899"/>
              <a:gd name="connsiteY9" fmla="*/ 711200 h 711200"/>
              <a:gd name="connsiteX10" fmla="*/ 4678554 w 6882899"/>
              <a:gd name="connsiteY10" fmla="*/ 711200 h 711200"/>
              <a:gd name="connsiteX11" fmla="*/ 4148138 w 6882899"/>
              <a:gd name="connsiteY11" fmla="*/ 711200 h 711200"/>
              <a:gd name="connsiteX12" fmla="*/ 3145924 w 6882899"/>
              <a:gd name="connsiteY12" fmla="*/ 711200 h 711200"/>
              <a:gd name="connsiteX13" fmla="*/ 2615508 w 6882899"/>
              <a:gd name="connsiteY13" fmla="*/ 711200 h 711200"/>
              <a:gd name="connsiteX14" fmla="*/ 941578 w 6882899"/>
              <a:gd name="connsiteY14" fmla="*/ 711200 h 711200"/>
              <a:gd name="connsiteX15" fmla="*/ 411162 w 6882899"/>
              <a:gd name="connsiteY15"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2899" h="711200">
                <a:moveTo>
                  <a:pt x="0" y="0"/>
                </a:moveTo>
                <a:lnTo>
                  <a:pt x="530416" y="0"/>
                </a:lnTo>
                <a:lnTo>
                  <a:pt x="2204345" y="0"/>
                </a:lnTo>
                <a:lnTo>
                  <a:pt x="2734761" y="0"/>
                </a:lnTo>
                <a:lnTo>
                  <a:pt x="4148138" y="0"/>
                </a:lnTo>
                <a:lnTo>
                  <a:pt x="4678554" y="0"/>
                </a:lnTo>
                <a:lnTo>
                  <a:pt x="6352483" y="0"/>
                </a:lnTo>
                <a:lnTo>
                  <a:pt x="6882899" y="0"/>
                </a:lnTo>
                <a:lnTo>
                  <a:pt x="6882899" y="711200"/>
                </a:lnTo>
                <a:lnTo>
                  <a:pt x="6352483" y="711200"/>
                </a:lnTo>
                <a:lnTo>
                  <a:pt x="4678554" y="711200"/>
                </a:lnTo>
                <a:lnTo>
                  <a:pt x="4148138" y="711200"/>
                </a:lnTo>
                <a:lnTo>
                  <a:pt x="3145924" y="711200"/>
                </a:lnTo>
                <a:lnTo>
                  <a:pt x="2615508" y="711200"/>
                </a:lnTo>
                <a:lnTo>
                  <a:pt x="941578" y="711200"/>
                </a:lnTo>
                <a:lnTo>
                  <a:pt x="411162" y="711200"/>
                </a:lnTo>
                <a:close/>
              </a:path>
            </a:pathLst>
          </a:custGeom>
          <a:solidFill>
            <a:schemeClr val="bg1"/>
          </a:solidFill>
          <a:ln w="25400">
            <a:solidFill>
              <a:schemeClr val="accent4"/>
            </a:solidFill>
            <a:miter lim="800000"/>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36" name="Freeform 35">
            <a:extLst>
              <a:ext uri="{FF2B5EF4-FFF2-40B4-BE49-F238E27FC236}">
                <a16:creationId xmlns:a16="http://schemas.microsoft.com/office/drawing/2014/main" id="{478238C4-59F1-4F6D-8085-D2A64BFD1A37}"/>
              </a:ext>
            </a:extLst>
          </p:cNvPr>
          <p:cNvSpPr>
            <a:spLocks/>
          </p:cNvSpPr>
          <p:nvPr/>
        </p:nvSpPr>
        <p:spPr bwMode="auto">
          <a:xfrm>
            <a:off x="5752013" y="3837720"/>
            <a:ext cx="6439986" cy="712788"/>
          </a:xfrm>
          <a:custGeom>
            <a:avLst/>
            <a:gdLst>
              <a:gd name="connsiteX0" fmla="*/ 0 w 6439986"/>
              <a:gd name="connsiteY0" fmla="*/ 0 h 712788"/>
              <a:gd name="connsiteX1" fmla="*/ 530416 w 6439986"/>
              <a:gd name="connsiteY1" fmla="*/ 0 h 712788"/>
              <a:gd name="connsiteX2" fmla="*/ 2204345 w 6439986"/>
              <a:gd name="connsiteY2" fmla="*/ 0 h 712788"/>
              <a:gd name="connsiteX3" fmla="*/ 2734761 w 6439986"/>
              <a:gd name="connsiteY3" fmla="*/ 0 h 712788"/>
              <a:gd name="connsiteX4" fmla="*/ 3705225 w 6439986"/>
              <a:gd name="connsiteY4" fmla="*/ 0 h 712788"/>
              <a:gd name="connsiteX5" fmla="*/ 4235641 w 6439986"/>
              <a:gd name="connsiteY5" fmla="*/ 0 h 712788"/>
              <a:gd name="connsiteX6" fmla="*/ 5909570 w 6439986"/>
              <a:gd name="connsiteY6" fmla="*/ 0 h 712788"/>
              <a:gd name="connsiteX7" fmla="*/ 6439986 w 6439986"/>
              <a:gd name="connsiteY7" fmla="*/ 0 h 712788"/>
              <a:gd name="connsiteX8" fmla="*/ 6439986 w 6439986"/>
              <a:gd name="connsiteY8" fmla="*/ 712788 h 712788"/>
              <a:gd name="connsiteX9" fmla="*/ 5909570 w 6439986"/>
              <a:gd name="connsiteY9" fmla="*/ 712788 h 712788"/>
              <a:gd name="connsiteX10" fmla="*/ 4235641 w 6439986"/>
              <a:gd name="connsiteY10" fmla="*/ 712788 h 712788"/>
              <a:gd name="connsiteX11" fmla="*/ 3705225 w 6439986"/>
              <a:gd name="connsiteY11" fmla="*/ 712788 h 712788"/>
              <a:gd name="connsiteX12" fmla="*/ 3145924 w 6439986"/>
              <a:gd name="connsiteY12" fmla="*/ 712788 h 712788"/>
              <a:gd name="connsiteX13" fmla="*/ 2615508 w 6439986"/>
              <a:gd name="connsiteY13" fmla="*/ 712788 h 712788"/>
              <a:gd name="connsiteX14" fmla="*/ 941578 w 6439986"/>
              <a:gd name="connsiteY14" fmla="*/ 712788 h 712788"/>
              <a:gd name="connsiteX15" fmla="*/ 411162 w 6439986"/>
              <a:gd name="connsiteY15" fmla="*/ 712788 h 7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39986" h="712788">
                <a:moveTo>
                  <a:pt x="0" y="0"/>
                </a:moveTo>
                <a:lnTo>
                  <a:pt x="530416" y="0"/>
                </a:lnTo>
                <a:lnTo>
                  <a:pt x="2204345" y="0"/>
                </a:lnTo>
                <a:lnTo>
                  <a:pt x="2734761" y="0"/>
                </a:lnTo>
                <a:lnTo>
                  <a:pt x="3705225" y="0"/>
                </a:lnTo>
                <a:lnTo>
                  <a:pt x="4235641" y="0"/>
                </a:lnTo>
                <a:lnTo>
                  <a:pt x="5909570" y="0"/>
                </a:lnTo>
                <a:lnTo>
                  <a:pt x="6439986" y="0"/>
                </a:lnTo>
                <a:lnTo>
                  <a:pt x="6439986" y="712788"/>
                </a:lnTo>
                <a:lnTo>
                  <a:pt x="5909570" y="712788"/>
                </a:lnTo>
                <a:lnTo>
                  <a:pt x="4235641" y="712788"/>
                </a:lnTo>
                <a:lnTo>
                  <a:pt x="3705225" y="712788"/>
                </a:lnTo>
                <a:lnTo>
                  <a:pt x="3145924" y="712788"/>
                </a:lnTo>
                <a:lnTo>
                  <a:pt x="2615508" y="712788"/>
                </a:lnTo>
                <a:lnTo>
                  <a:pt x="941578" y="712788"/>
                </a:lnTo>
                <a:lnTo>
                  <a:pt x="411162" y="712788"/>
                </a:lnTo>
                <a:close/>
              </a:path>
            </a:pathLst>
          </a:custGeom>
          <a:solidFill>
            <a:schemeClr val="bg1"/>
          </a:solidFill>
          <a:ln w="25400">
            <a:solidFill>
              <a:schemeClr val="accent3"/>
            </a:solidFill>
            <a:miter lim="800000"/>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37" name="Freeform 36">
            <a:extLst>
              <a:ext uri="{FF2B5EF4-FFF2-40B4-BE49-F238E27FC236}">
                <a16:creationId xmlns:a16="http://schemas.microsoft.com/office/drawing/2014/main" id="{9FF746D0-C536-424C-B35A-2948789FD2D0}"/>
              </a:ext>
            </a:extLst>
          </p:cNvPr>
          <p:cNvSpPr>
            <a:spLocks/>
          </p:cNvSpPr>
          <p:nvPr/>
        </p:nvSpPr>
        <p:spPr bwMode="auto">
          <a:xfrm>
            <a:off x="6194925" y="4602895"/>
            <a:ext cx="5997074" cy="712788"/>
          </a:xfrm>
          <a:custGeom>
            <a:avLst/>
            <a:gdLst>
              <a:gd name="connsiteX0" fmla="*/ 0 w 5997074"/>
              <a:gd name="connsiteY0" fmla="*/ 0 h 712788"/>
              <a:gd name="connsiteX1" fmla="*/ 530416 w 5997074"/>
              <a:gd name="connsiteY1" fmla="*/ 0 h 712788"/>
              <a:gd name="connsiteX2" fmla="*/ 2204345 w 5997074"/>
              <a:gd name="connsiteY2" fmla="*/ 0 h 712788"/>
              <a:gd name="connsiteX3" fmla="*/ 2734761 w 5997074"/>
              <a:gd name="connsiteY3" fmla="*/ 0 h 712788"/>
              <a:gd name="connsiteX4" fmla="*/ 3262313 w 5997074"/>
              <a:gd name="connsiteY4" fmla="*/ 0 h 712788"/>
              <a:gd name="connsiteX5" fmla="*/ 3792729 w 5997074"/>
              <a:gd name="connsiteY5" fmla="*/ 0 h 712788"/>
              <a:gd name="connsiteX6" fmla="*/ 5466658 w 5997074"/>
              <a:gd name="connsiteY6" fmla="*/ 0 h 712788"/>
              <a:gd name="connsiteX7" fmla="*/ 5997074 w 5997074"/>
              <a:gd name="connsiteY7" fmla="*/ 0 h 712788"/>
              <a:gd name="connsiteX8" fmla="*/ 5997074 w 5997074"/>
              <a:gd name="connsiteY8" fmla="*/ 712788 h 712788"/>
              <a:gd name="connsiteX9" fmla="*/ 5466658 w 5997074"/>
              <a:gd name="connsiteY9" fmla="*/ 712788 h 712788"/>
              <a:gd name="connsiteX10" fmla="*/ 3792729 w 5997074"/>
              <a:gd name="connsiteY10" fmla="*/ 712788 h 712788"/>
              <a:gd name="connsiteX11" fmla="*/ 3262313 w 5997074"/>
              <a:gd name="connsiteY11" fmla="*/ 712788 h 712788"/>
              <a:gd name="connsiteX12" fmla="*/ 3145924 w 5997074"/>
              <a:gd name="connsiteY12" fmla="*/ 712788 h 712788"/>
              <a:gd name="connsiteX13" fmla="*/ 2615508 w 5997074"/>
              <a:gd name="connsiteY13" fmla="*/ 712788 h 712788"/>
              <a:gd name="connsiteX14" fmla="*/ 941578 w 5997074"/>
              <a:gd name="connsiteY14" fmla="*/ 712788 h 712788"/>
              <a:gd name="connsiteX15" fmla="*/ 411162 w 5997074"/>
              <a:gd name="connsiteY15" fmla="*/ 712788 h 7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7074" h="712788">
                <a:moveTo>
                  <a:pt x="0" y="0"/>
                </a:moveTo>
                <a:lnTo>
                  <a:pt x="530416" y="0"/>
                </a:lnTo>
                <a:lnTo>
                  <a:pt x="2204345" y="0"/>
                </a:lnTo>
                <a:lnTo>
                  <a:pt x="2734761" y="0"/>
                </a:lnTo>
                <a:lnTo>
                  <a:pt x="3262313" y="0"/>
                </a:lnTo>
                <a:lnTo>
                  <a:pt x="3792729" y="0"/>
                </a:lnTo>
                <a:lnTo>
                  <a:pt x="5466658" y="0"/>
                </a:lnTo>
                <a:lnTo>
                  <a:pt x="5997074" y="0"/>
                </a:lnTo>
                <a:lnTo>
                  <a:pt x="5997074" y="712788"/>
                </a:lnTo>
                <a:lnTo>
                  <a:pt x="5466658" y="712788"/>
                </a:lnTo>
                <a:lnTo>
                  <a:pt x="3792729" y="712788"/>
                </a:lnTo>
                <a:lnTo>
                  <a:pt x="3262313" y="712788"/>
                </a:lnTo>
                <a:lnTo>
                  <a:pt x="3145924" y="712788"/>
                </a:lnTo>
                <a:lnTo>
                  <a:pt x="2615508" y="712788"/>
                </a:lnTo>
                <a:lnTo>
                  <a:pt x="941578" y="712788"/>
                </a:lnTo>
                <a:lnTo>
                  <a:pt x="411162" y="712788"/>
                </a:lnTo>
                <a:close/>
              </a:path>
            </a:pathLst>
          </a:custGeom>
          <a:solidFill>
            <a:schemeClr val="bg1"/>
          </a:solidFill>
          <a:ln w="25400">
            <a:solidFill>
              <a:schemeClr val="accent2"/>
            </a:solidFill>
            <a:miter lim="800000"/>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38" name="Freeform 37">
            <a:extLst>
              <a:ext uri="{FF2B5EF4-FFF2-40B4-BE49-F238E27FC236}">
                <a16:creationId xmlns:a16="http://schemas.microsoft.com/office/drawing/2014/main" id="{ACAAE489-EDFC-4FBD-A244-5A9F20C6D08F}"/>
              </a:ext>
            </a:extLst>
          </p:cNvPr>
          <p:cNvSpPr>
            <a:spLocks/>
          </p:cNvSpPr>
          <p:nvPr/>
        </p:nvSpPr>
        <p:spPr bwMode="auto">
          <a:xfrm>
            <a:off x="6637839" y="5368070"/>
            <a:ext cx="5554161" cy="712788"/>
          </a:xfrm>
          <a:custGeom>
            <a:avLst/>
            <a:gdLst>
              <a:gd name="connsiteX0" fmla="*/ 0 w 5554161"/>
              <a:gd name="connsiteY0" fmla="*/ 0 h 712788"/>
              <a:gd name="connsiteX1" fmla="*/ 530416 w 5554161"/>
              <a:gd name="connsiteY1" fmla="*/ 0 h 712788"/>
              <a:gd name="connsiteX2" fmla="*/ 2204345 w 5554161"/>
              <a:gd name="connsiteY2" fmla="*/ 0 h 712788"/>
              <a:gd name="connsiteX3" fmla="*/ 2734761 w 5554161"/>
              <a:gd name="connsiteY3" fmla="*/ 0 h 712788"/>
              <a:gd name="connsiteX4" fmla="*/ 2819400 w 5554161"/>
              <a:gd name="connsiteY4" fmla="*/ 0 h 712788"/>
              <a:gd name="connsiteX5" fmla="*/ 3349816 w 5554161"/>
              <a:gd name="connsiteY5" fmla="*/ 0 h 712788"/>
              <a:gd name="connsiteX6" fmla="*/ 5023745 w 5554161"/>
              <a:gd name="connsiteY6" fmla="*/ 0 h 712788"/>
              <a:gd name="connsiteX7" fmla="*/ 5554161 w 5554161"/>
              <a:gd name="connsiteY7" fmla="*/ 0 h 712788"/>
              <a:gd name="connsiteX8" fmla="*/ 5554161 w 5554161"/>
              <a:gd name="connsiteY8" fmla="*/ 712788 h 712788"/>
              <a:gd name="connsiteX9" fmla="*/ 5023745 w 5554161"/>
              <a:gd name="connsiteY9" fmla="*/ 712788 h 712788"/>
              <a:gd name="connsiteX10" fmla="*/ 3349816 w 5554161"/>
              <a:gd name="connsiteY10" fmla="*/ 712788 h 712788"/>
              <a:gd name="connsiteX11" fmla="*/ 3145923 w 5554161"/>
              <a:gd name="connsiteY11" fmla="*/ 712788 h 712788"/>
              <a:gd name="connsiteX12" fmla="*/ 2819400 w 5554161"/>
              <a:gd name="connsiteY12" fmla="*/ 712788 h 712788"/>
              <a:gd name="connsiteX13" fmla="*/ 2615507 w 5554161"/>
              <a:gd name="connsiteY13" fmla="*/ 712788 h 712788"/>
              <a:gd name="connsiteX14" fmla="*/ 941578 w 5554161"/>
              <a:gd name="connsiteY14" fmla="*/ 712788 h 712788"/>
              <a:gd name="connsiteX15" fmla="*/ 411162 w 5554161"/>
              <a:gd name="connsiteY15" fmla="*/ 712788 h 7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4161" h="712788">
                <a:moveTo>
                  <a:pt x="0" y="0"/>
                </a:moveTo>
                <a:lnTo>
                  <a:pt x="530416" y="0"/>
                </a:lnTo>
                <a:lnTo>
                  <a:pt x="2204345" y="0"/>
                </a:lnTo>
                <a:lnTo>
                  <a:pt x="2734761" y="0"/>
                </a:lnTo>
                <a:lnTo>
                  <a:pt x="2819400" y="0"/>
                </a:lnTo>
                <a:lnTo>
                  <a:pt x="3349816" y="0"/>
                </a:lnTo>
                <a:lnTo>
                  <a:pt x="5023745" y="0"/>
                </a:lnTo>
                <a:lnTo>
                  <a:pt x="5554161" y="0"/>
                </a:lnTo>
                <a:lnTo>
                  <a:pt x="5554161" y="712788"/>
                </a:lnTo>
                <a:lnTo>
                  <a:pt x="5023745" y="712788"/>
                </a:lnTo>
                <a:lnTo>
                  <a:pt x="3349816" y="712788"/>
                </a:lnTo>
                <a:lnTo>
                  <a:pt x="3145923" y="712788"/>
                </a:lnTo>
                <a:lnTo>
                  <a:pt x="2819400" y="712788"/>
                </a:lnTo>
                <a:lnTo>
                  <a:pt x="2615507" y="712788"/>
                </a:lnTo>
                <a:lnTo>
                  <a:pt x="941578" y="712788"/>
                </a:lnTo>
                <a:lnTo>
                  <a:pt x="411162" y="712788"/>
                </a:lnTo>
                <a:close/>
              </a:path>
            </a:pathLst>
          </a:custGeom>
          <a:solidFill>
            <a:schemeClr val="bg1"/>
          </a:solidFill>
          <a:ln w="25400">
            <a:solidFill>
              <a:schemeClr val="accent1"/>
            </a:solidFill>
            <a:miter lim="800000"/>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39" name="Freeform 5">
            <a:extLst>
              <a:ext uri="{FF2B5EF4-FFF2-40B4-BE49-F238E27FC236}">
                <a16:creationId xmlns:a16="http://schemas.microsoft.com/office/drawing/2014/main" id="{655CA3AE-CD4E-495B-9C96-BD9F92B956E9}"/>
              </a:ext>
            </a:extLst>
          </p:cNvPr>
          <p:cNvSpPr>
            <a:spLocks/>
          </p:cNvSpPr>
          <p:nvPr/>
        </p:nvSpPr>
        <p:spPr bwMode="auto">
          <a:xfrm>
            <a:off x="3062041" y="3050320"/>
            <a:ext cx="2163763" cy="3030538"/>
          </a:xfrm>
          <a:custGeom>
            <a:avLst/>
            <a:gdLst>
              <a:gd name="T0" fmla="*/ 1363 w 1363"/>
              <a:gd name="T1" fmla="*/ 1909 h 1909"/>
              <a:gd name="T2" fmla="*/ 258 w 1363"/>
              <a:gd name="T3" fmla="*/ 0 h 1909"/>
              <a:gd name="T4" fmla="*/ 0 w 1363"/>
              <a:gd name="T5" fmla="*/ 447 h 1909"/>
              <a:gd name="T6" fmla="*/ 846 w 1363"/>
              <a:gd name="T7" fmla="*/ 1909 h 1909"/>
              <a:gd name="T8" fmla="*/ 1363 w 1363"/>
              <a:gd name="T9" fmla="*/ 1909 h 1909"/>
              <a:gd name="T10" fmla="*/ 1363 w 1363"/>
              <a:gd name="T11" fmla="*/ 1909 h 1909"/>
            </a:gdLst>
            <a:ahLst/>
            <a:cxnLst>
              <a:cxn ang="0">
                <a:pos x="T0" y="T1"/>
              </a:cxn>
              <a:cxn ang="0">
                <a:pos x="T2" y="T3"/>
              </a:cxn>
              <a:cxn ang="0">
                <a:pos x="T4" y="T5"/>
              </a:cxn>
              <a:cxn ang="0">
                <a:pos x="T6" y="T7"/>
              </a:cxn>
              <a:cxn ang="0">
                <a:pos x="T8" y="T9"/>
              </a:cxn>
              <a:cxn ang="0">
                <a:pos x="T10" y="T11"/>
              </a:cxn>
            </a:cxnLst>
            <a:rect l="0" t="0" r="r" b="b"/>
            <a:pathLst>
              <a:path w="1363" h="1909">
                <a:moveTo>
                  <a:pt x="1363" y="1909"/>
                </a:moveTo>
                <a:lnTo>
                  <a:pt x="258" y="0"/>
                </a:lnTo>
                <a:lnTo>
                  <a:pt x="0" y="447"/>
                </a:lnTo>
                <a:lnTo>
                  <a:pt x="846" y="1909"/>
                </a:lnTo>
                <a:lnTo>
                  <a:pt x="1363" y="1909"/>
                </a:lnTo>
                <a:lnTo>
                  <a:pt x="1363" y="1909"/>
                </a:lnTo>
                <a:close/>
              </a:path>
            </a:pathLst>
          </a:custGeom>
          <a:gradFill>
            <a:gsLst>
              <a:gs pos="100000">
                <a:schemeClr val="accent4">
                  <a:alpha val="20000"/>
                </a:schemeClr>
              </a:gs>
              <a:gs pos="0">
                <a:schemeClr val="bg1">
                  <a:alpha val="0"/>
                </a:schemeClr>
              </a:gs>
            </a:gsLst>
            <a:lin ang="5400000" scaled="0"/>
          </a:grad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40" name="Freeform 6">
            <a:extLst>
              <a:ext uri="{FF2B5EF4-FFF2-40B4-BE49-F238E27FC236}">
                <a16:creationId xmlns:a16="http://schemas.microsoft.com/office/drawing/2014/main" id="{D19F94F5-0D1A-4CAC-A878-DA8D7C901350}"/>
              </a:ext>
            </a:extLst>
          </p:cNvPr>
          <p:cNvSpPr>
            <a:spLocks/>
          </p:cNvSpPr>
          <p:nvPr/>
        </p:nvSpPr>
        <p:spPr bwMode="auto">
          <a:xfrm>
            <a:off x="2166691" y="4585432"/>
            <a:ext cx="1282700" cy="1495425"/>
          </a:xfrm>
          <a:custGeom>
            <a:avLst/>
            <a:gdLst>
              <a:gd name="T0" fmla="*/ 808 w 808"/>
              <a:gd name="T1" fmla="*/ 942 h 942"/>
              <a:gd name="T2" fmla="*/ 263 w 808"/>
              <a:gd name="T3" fmla="*/ 0 h 942"/>
              <a:gd name="T4" fmla="*/ 0 w 808"/>
              <a:gd name="T5" fmla="*/ 455 h 942"/>
              <a:gd name="T6" fmla="*/ 282 w 808"/>
              <a:gd name="T7" fmla="*/ 942 h 942"/>
              <a:gd name="T8" fmla="*/ 808 w 808"/>
              <a:gd name="T9" fmla="*/ 942 h 942"/>
              <a:gd name="T10" fmla="*/ 808 w 808"/>
              <a:gd name="T11" fmla="*/ 942 h 942"/>
            </a:gdLst>
            <a:ahLst/>
            <a:cxnLst>
              <a:cxn ang="0">
                <a:pos x="T0" y="T1"/>
              </a:cxn>
              <a:cxn ang="0">
                <a:pos x="T2" y="T3"/>
              </a:cxn>
              <a:cxn ang="0">
                <a:pos x="T4" y="T5"/>
              </a:cxn>
              <a:cxn ang="0">
                <a:pos x="T6" y="T7"/>
              </a:cxn>
              <a:cxn ang="0">
                <a:pos x="T8" y="T9"/>
              </a:cxn>
              <a:cxn ang="0">
                <a:pos x="T10" y="T11"/>
              </a:cxn>
            </a:cxnLst>
            <a:rect l="0" t="0" r="r" b="b"/>
            <a:pathLst>
              <a:path w="808" h="942">
                <a:moveTo>
                  <a:pt x="808" y="942"/>
                </a:moveTo>
                <a:lnTo>
                  <a:pt x="263" y="0"/>
                </a:lnTo>
                <a:lnTo>
                  <a:pt x="0" y="455"/>
                </a:lnTo>
                <a:lnTo>
                  <a:pt x="282" y="942"/>
                </a:lnTo>
                <a:lnTo>
                  <a:pt x="808" y="942"/>
                </a:lnTo>
                <a:lnTo>
                  <a:pt x="808" y="942"/>
                </a:lnTo>
                <a:close/>
              </a:path>
            </a:pathLst>
          </a:custGeom>
          <a:gradFill>
            <a:gsLst>
              <a:gs pos="99000">
                <a:schemeClr val="accent2">
                  <a:alpha val="20000"/>
                </a:schemeClr>
              </a:gs>
              <a:gs pos="0">
                <a:schemeClr val="bg1">
                  <a:alpha val="0"/>
                </a:schemeClr>
              </a:gs>
            </a:gsLst>
            <a:lin ang="5400000" scaled="0"/>
          </a:grad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41" name="Freeform 7">
            <a:extLst>
              <a:ext uri="{FF2B5EF4-FFF2-40B4-BE49-F238E27FC236}">
                <a16:creationId xmlns:a16="http://schemas.microsoft.com/office/drawing/2014/main" id="{DBB51F9D-8446-4402-944F-277A846F2615}"/>
              </a:ext>
            </a:extLst>
          </p:cNvPr>
          <p:cNvSpPr>
            <a:spLocks/>
          </p:cNvSpPr>
          <p:nvPr/>
        </p:nvSpPr>
        <p:spPr bwMode="auto">
          <a:xfrm>
            <a:off x="1720603" y="5358545"/>
            <a:ext cx="835025" cy="722313"/>
          </a:xfrm>
          <a:custGeom>
            <a:avLst/>
            <a:gdLst>
              <a:gd name="T0" fmla="*/ 526 w 526"/>
              <a:gd name="T1" fmla="*/ 455 h 455"/>
              <a:gd name="T2" fmla="*/ 263 w 526"/>
              <a:gd name="T3" fmla="*/ 0 h 455"/>
              <a:gd name="T4" fmla="*/ 0 w 526"/>
              <a:gd name="T5" fmla="*/ 455 h 455"/>
              <a:gd name="T6" fmla="*/ 526 w 526"/>
              <a:gd name="T7" fmla="*/ 455 h 455"/>
              <a:gd name="T8" fmla="*/ 526 w 526"/>
              <a:gd name="T9" fmla="*/ 455 h 455"/>
            </a:gdLst>
            <a:ahLst/>
            <a:cxnLst>
              <a:cxn ang="0">
                <a:pos x="T0" y="T1"/>
              </a:cxn>
              <a:cxn ang="0">
                <a:pos x="T2" y="T3"/>
              </a:cxn>
              <a:cxn ang="0">
                <a:pos x="T4" y="T5"/>
              </a:cxn>
              <a:cxn ang="0">
                <a:pos x="T6" y="T7"/>
              </a:cxn>
              <a:cxn ang="0">
                <a:pos x="T8" y="T9"/>
              </a:cxn>
            </a:cxnLst>
            <a:rect l="0" t="0" r="r" b="b"/>
            <a:pathLst>
              <a:path w="526" h="455">
                <a:moveTo>
                  <a:pt x="526" y="455"/>
                </a:moveTo>
                <a:lnTo>
                  <a:pt x="263" y="0"/>
                </a:lnTo>
                <a:lnTo>
                  <a:pt x="0" y="455"/>
                </a:lnTo>
                <a:lnTo>
                  <a:pt x="526" y="455"/>
                </a:lnTo>
                <a:lnTo>
                  <a:pt x="526" y="455"/>
                </a:lnTo>
                <a:close/>
              </a:path>
            </a:pathLst>
          </a:custGeom>
          <a:gradFill>
            <a:gsLst>
              <a:gs pos="100000">
                <a:schemeClr val="accent1">
                  <a:alpha val="20000"/>
                </a:schemeClr>
              </a:gs>
              <a:gs pos="0">
                <a:schemeClr val="bg1">
                  <a:alpha val="0"/>
                </a:schemeClr>
              </a:gs>
            </a:gsLst>
            <a:lin ang="5400000" scaled="0"/>
          </a:grad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42" name="Freeform 8">
            <a:extLst>
              <a:ext uri="{FF2B5EF4-FFF2-40B4-BE49-F238E27FC236}">
                <a16:creationId xmlns:a16="http://schemas.microsoft.com/office/drawing/2014/main" id="{413FB141-6ADA-48F0-8DF2-6983D1D6A725}"/>
              </a:ext>
            </a:extLst>
          </p:cNvPr>
          <p:cNvSpPr>
            <a:spLocks/>
          </p:cNvSpPr>
          <p:nvPr/>
        </p:nvSpPr>
        <p:spPr bwMode="auto">
          <a:xfrm>
            <a:off x="3504953" y="2291495"/>
            <a:ext cx="2600325" cy="3789363"/>
          </a:xfrm>
          <a:custGeom>
            <a:avLst/>
            <a:gdLst>
              <a:gd name="T0" fmla="*/ 258 w 1638"/>
              <a:gd name="T1" fmla="*/ 0 h 2387"/>
              <a:gd name="T2" fmla="*/ 0 w 1638"/>
              <a:gd name="T3" fmla="*/ 446 h 2387"/>
              <a:gd name="T4" fmla="*/ 1123 w 1638"/>
              <a:gd name="T5" fmla="*/ 2387 h 2387"/>
              <a:gd name="T6" fmla="*/ 1638 w 1638"/>
              <a:gd name="T7" fmla="*/ 2387 h 2387"/>
              <a:gd name="T8" fmla="*/ 258 w 1638"/>
              <a:gd name="T9" fmla="*/ 0 h 2387"/>
              <a:gd name="T10" fmla="*/ 258 w 1638"/>
              <a:gd name="T11" fmla="*/ 0 h 2387"/>
            </a:gdLst>
            <a:ahLst/>
            <a:cxnLst>
              <a:cxn ang="0">
                <a:pos x="T0" y="T1"/>
              </a:cxn>
              <a:cxn ang="0">
                <a:pos x="T2" y="T3"/>
              </a:cxn>
              <a:cxn ang="0">
                <a:pos x="T4" y="T5"/>
              </a:cxn>
              <a:cxn ang="0">
                <a:pos x="T6" y="T7"/>
              </a:cxn>
              <a:cxn ang="0">
                <a:pos x="T8" y="T9"/>
              </a:cxn>
              <a:cxn ang="0">
                <a:pos x="T10" y="T11"/>
              </a:cxn>
            </a:cxnLst>
            <a:rect l="0" t="0" r="r" b="b"/>
            <a:pathLst>
              <a:path w="1638" h="2387">
                <a:moveTo>
                  <a:pt x="258" y="0"/>
                </a:moveTo>
                <a:lnTo>
                  <a:pt x="0" y="446"/>
                </a:lnTo>
                <a:lnTo>
                  <a:pt x="1123" y="2387"/>
                </a:lnTo>
                <a:lnTo>
                  <a:pt x="1638" y="2387"/>
                </a:lnTo>
                <a:lnTo>
                  <a:pt x="258" y="0"/>
                </a:lnTo>
                <a:lnTo>
                  <a:pt x="258" y="0"/>
                </a:lnTo>
                <a:close/>
              </a:path>
            </a:pathLst>
          </a:custGeom>
          <a:gradFill>
            <a:gsLst>
              <a:gs pos="100000">
                <a:schemeClr val="accent5">
                  <a:alpha val="20000"/>
                </a:schemeClr>
              </a:gs>
              <a:gs pos="0">
                <a:schemeClr val="bg1">
                  <a:alpha val="0"/>
                </a:schemeClr>
              </a:gs>
            </a:gsLst>
            <a:lin ang="5400000" scaled="0"/>
          </a:grad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43" name="Freeform 9">
            <a:extLst>
              <a:ext uri="{FF2B5EF4-FFF2-40B4-BE49-F238E27FC236}">
                <a16:creationId xmlns:a16="http://schemas.microsoft.com/office/drawing/2014/main" id="{6CC06C0F-FF6D-4330-883A-C0B6ACD4104F}"/>
              </a:ext>
            </a:extLst>
          </p:cNvPr>
          <p:cNvSpPr>
            <a:spLocks/>
          </p:cNvSpPr>
          <p:nvPr/>
        </p:nvSpPr>
        <p:spPr bwMode="auto">
          <a:xfrm>
            <a:off x="3946278" y="1540607"/>
            <a:ext cx="3028950" cy="4540250"/>
          </a:xfrm>
          <a:custGeom>
            <a:avLst/>
            <a:gdLst>
              <a:gd name="T0" fmla="*/ 1908 w 1908"/>
              <a:gd name="T1" fmla="*/ 2860 h 2860"/>
              <a:gd name="T2" fmla="*/ 253 w 1908"/>
              <a:gd name="T3" fmla="*/ 0 h 2860"/>
              <a:gd name="T4" fmla="*/ 0 w 1908"/>
              <a:gd name="T5" fmla="*/ 437 h 2860"/>
              <a:gd name="T6" fmla="*/ 1402 w 1908"/>
              <a:gd name="T7" fmla="*/ 2860 h 2860"/>
              <a:gd name="T8" fmla="*/ 1908 w 1908"/>
              <a:gd name="T9" fmla="*/ 2860 h 2860"/>
              <a:gd name="T10" fmla="*/ 1908 w 1908"/>
              <a:gd name="T11" fmla="*/ 2860 h 2860"/>
            </a:gdLst>
            <a:ahLst/>
            <a:cxnLst>
              <a:cxn ang="0">
                <a:pos x="T0" y="T1"/>
              </a:cxn>
              <a:cxn ang="0">
                <a:pos x="T2" y="T3"/>
              </a:cxn>
              <a:cxn ang="0">
                <a:pos x="T4" y="T5"/>
              </a:cxn>
              <a:cxn ang="0">
                <a:pos x="T6" y="T7"/>
              </a:cxn>
              <a:cxn ang="0">
                <a:pos x="T8" y="T9"/>
              </a:cxn>
              <a:cxn ang="0">
                <a:pos x="T10" y="T11"/>
              </a:cxn>
            </a:cxnLst>
            <a:rect l="0" t="0" r="r" b="b"/>
            <a:pathLst>
              <a:path w="1908" h="2860">
                <a:moveTo>
                  <a:pt x="1908" y="2860"/>
                </a:moveTo>
                <a:lnTo>
                  <a:pt x="253" y="0"/>
                </a:lnTo>
                <a:lnTo>
                  <a:pt x="0" y="437"/>
                </a:lnTo>
                <a:lnTo>
                  <a:pt x="1402" y="2860"/>
                </a:lnTo>
                <a:lnTo>
                  <a:pt x="1908" y="2860"/>
                </a:lnTo>
                <a:lnTo>
                  <a:pt x="1908" y="2860"/>
                </a:lnTo>
                <a:close/>
              </a:path>
            </a:pathLst>
          </a:custGeom>
          <a:gradFill>
            <a:gsLst>
              <a:gs pos="100000">
                <a:schemeClr val="accent6">
                  <a:alpha val="20000"/>
                </a:schemeClr>
              </a:gs>
              <a:gs pos="0">
                <a:schemeClr val="bg1">
                  <a:alpha val="0"/>
                </a:schemeClr>
              </a:gs>
            </a:gsLst>
            <a:lin ang="5400000" scaled="0"/>
          </a:grad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44" name="Freeform 10">
            <a:extLst>
              <a:ext uri="{FF2B5EF4-FFF2-40B4-BE49-F238E27FC236}">
                <a16:creationId xmlns:a16="http://schemas.microsoft.com/office/drawing/2014/main" id="{D38AAF91-261F-4935-A9DC-EA5096F0D8A4}"/>
              </a:ext>
            </a:extLst>
          </p:cNvPr>
          <p:cNvSpPr>
            <a:spLocks/>
          </p:cNvSpPr>
          <p:nvPr/>
        </p:nvSpPr>
        <p:spPr bwMode="auto">
          <a:xfrm>
            <a:off x="2615953" y="3812320"/>
            <a:ext cx="1727200" cy="2268538"/>
          </a:xfrm>
          <a:custGeom>
            <a:avLst/>
            <a:gdLst>
              <a:gd name="T0" fmla="*/ 1088 w 1088"/>
              <a:gd name="T1" fmla="*/ 1429 h 1429"/>
              <a:gd name="T2" fmla="*/ 262 w 1088"/>
              <a:gd name="T3" fmla="*/ 0 h 1429"/>
              <a:gd name="T4" fmla="*/ 0 w 1088"/>
              <a:gd name="T5" fmla="*/ 454 h 1429"/>
              <a:gd name="T6" fmla="*/ 563 w 1088"/>
              <a:gd name="T7" fmla="*/ 1429 h 1429"/>
              <a:gd name="T8" fmla="*/ 1088 w 1088"/>
              <a:gd name="T9" fmla="*/ 1429 h 1429"/>
              <a:gd name="T10" fmla="*/ 1088 w 1088"/>
              <a:gd name="T11" fmla="*/ 1429 h 1429"/>
            </a:gdLst>
            <a:ahLst/>
            <a:cxnLst>
              <a:cxn ang="0">
                <a:pos x="T0" y="T1"/>
              </a:cxn>
              <a:cxn ang="0">
                <a:pos x="T2" y="T3"/>
              </a:cxn>
              <a:cxn ang="0">
                <a:pos x="T4" y="T5"/>
              </a:cxn>
              <a:cxn ang="0">
                <a:pos x="T6" y="T7"/>
              </a:cxn>
              <a:cxn ang="0">
                <a:pos x="T8" y="T9"/>
              </a:cxn>
              <a:cxn ang="0">
                <a:pos x="T10" y="T11"/>
              </a:cxn>
            </a:cxnLst>
            <a:rect l="0" t="0" r="r" b="b"/>
            <a:pathLst>
              <a:path w="1088" h="1429">
                <a:moveTo>
                  <a:pt x="1088" y="1429"/>
                </a:moveTo>
                <a:lnTo>
                  <a:pt x="262" y="0"/>
                </a:lnTo>
                <a:lnTo>
                  <a:pt x="0" y="454"/>
                </a:lnTo>
                <a:lnTo>
                  <a:pt x="563" y="1429"/>
                </a:lnTo>
                <a:lnTo>
                  <a:pt x="1088" y="1429"/>
                </a:lnTo>
                <a:lnTo>
                  <a:pt x="1088" y="1429"/>
                </a:lnTo>
                <a:close/>
              </a:path>
            </a:pathLst>
          </a:custGeom>
          <a:gradFill>
            <a:gsLst>
              <a:gs pos="100000">
                <a:schemeClr val="accent3">
                  <a:alpha val="20000"/>
                </a:schemeClr>
              </a:gs>
              <a:gs pos="0">
                <a:schemeClr val="bg1">
                  <a:alpha val="0"/>
                </a:schemeClr>
              </a:gs>
            </a:gsLst>
            <a:lin ang="5400000" scaled="0"/>
          </a:gradFill>
          <a:ln w="2540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45" name="TextBox 44"/>
          <p:cNvSpPr txBox="1"/>
          <p:nvPr/>
        </p:nvSpPr>
        <p:spPr>
          <a:xfrm>
            <a:off x="2067660" y="5630491"/>
            <a:ext cx="133050" cy="369332"/>
          </a:xfrm>
          <a:prstGeom prst="rect">
            <a:avLst/>
          </a:prstGeom>
          <a:noFill/>
        </p:spPr>
        <p:txBody>
          <a:bodyPr wrap="non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44046"/>
                </a:solidFill>
                <a:effectLst/>
                <a:uLnTx/>
                <a:uFillTx/>
                <a:latin typeface="Source Sans Pro" charset="0"/>
                <a:ea typeface="Source Sans Pro" charset="0"/>
                <a:cs typeface="Source Sans Pro" charset="0"/>
              </a:rPr>
              <a:t>A</a:t>
            </a:r>
            <a:endParaRPr kumimoji="0" lang="en-US" sz="1800" b="1" i="0" u="none" strike="noStrike" kern="1200" cap="none" spc="0" normalizeH="0" baseline="0" noProof="0" dirty="0">
              <a:ln>
                <a:noFill/>
              </a:ln>
              <a:solidFill>
                <a:srgbClr val="344046"/>
              </a:solidFill>
              <a:effectLst/>
              <a:uLnTx/>
              <a:uFillTx/>
              <a:latin typeface="Source Sans Pro" charset="0"/>
              <a:ea typeface="Source Sans Pro" charset="0"/>
              <a:cs typeface="Source Sans Pro" charset="0"/>
            </a:endParaRPr>
          </a:p>
        </p:txBody>
      </p:sp>
      <p:sp>
        <p:nvSpPr>
          <p:cNvPr id="46" name="TextBox 45"/>
          <p:cNvSpPr txBox="1"/>
          <p:nvPr/>
        </p:nvSpPr>
        <p:spPr>
          <a:xfrm>
            <a:off x="2804835" y="5630491"/>
            <a:ext cx="139462" cy="369332"/>
          </a:xfrm>
          <a:prstGeom prst="rect">
            <a:avLst/>
          </a:prstGeom>
          <a:noFill/>
        </p:spPr>
        <p:txBody>
          <a:bodyPr wrap="non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4046"/>
                </a:solidFill>
                <a:effectLst/>
                <a:uLnTx/>
                <a:uFillTx/>
                <a:latin typeface="Source Sans Pro" charset="0"/>
                <a:ea typeface="Source Sans Pro" charset="0"/>
                <a:cs typeface="Source Sans Pro" charset="0"/>
              </a:rPr>
              <a:t>B</a:t>
            </a:r>
          </a:p>
        </p:txBody>
      </p:sp>
      <p:sp>
        <p:nvSpPr>
          <p:cNvPr id="47" name="TextBox 46"/>
          <p:cNvSpPr txBox="1"/>
          <p:nvPr/>
        </p:nvSpPr>
        <p:spPr>
          <a:xfrm>
            <a:off x="3717819" y="5630491"/>
            <a:ext cx="134652" cy="369332"/>
          </a:xfrm>
          <a:prstGeom prst="rect">
            <a:avLst/>
          </a:prstGeom>
          <a:noFill/>
        </p:spPr>
        <p:txBody>
          <a:bodyPr wrap="non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4046"/>
                </a:solidFill>
                <a:effectLst/>
                <a:uLnTx/>
                <a:uFillTx/>
                <a:latin typeface="Source Sans Pro" charset="0"/>
                <a:ea typeface="Source Sans Pro" charset="0"/>
                <a:cs typeface="Source Sans Pro" charset="0"/>
              </a:rPr>
              <a:t>C</a:t>
            </a:r>
          </a:p>
        </p:txBody>
      </p:sp>
      <p:sp>
        <p:nvSpPr>
          <p:cNvPr id="48" name="TextBox 47"/>
          <p:cNvSpPr txBox="1"/>
          <p:nvPr/>
        </p:nvSpPr>
        <p:spPr>
          <a:xfrm>
            <a:off x="4601726" y="5630491"/>
            <a:ext cx="145874" cy="369332"/>
          </a:xfrm>
          <a:prstGeom prst="rect">
            <a:avLst/>
          </a:prstGeom>
          <a:noFill/>
        </p:spPr>
        <p:txBody>
          <a:bodyPr wrap="non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4046"/>
                </a:solidFill>
                <a:effectLst/>
                <a:uLnTx/>
                <a:uFillTx/>
                <a:latin typeface="Source Sans Pro" charset="0"/>
                <a:ea typeface="Source Sans Pro" charset="0"/>
                <a:cs typeface="Source Sans Pro" charset="0"/>
              </a:rPr>
              <a:t>D</a:t>
            </a:r>
          </a:p>
        </p:txBody>
      </p:sp>
      <p:sp>
        <p:nvSpPr>
          <p:cNvPr id="49" name="TextBox 48"/>
          <p:cNvSpPr txBox="1"/>
          <p:nvPr/>
        </p:nvSpPr>
        <p:spPr>
          <a:xfrm>
            <a:off x="5502253" y="5630491"/>
            <a:ext cx="126638" cy="369332"/>
          </a:xfrm>
          <a:prstGeom prst="rect">
            <a:avLst/>
          </a:prstGeom>
          <a:noFill/>
        </p:spPr>
        <p:txBody>
          <a:bodyPr wrap="non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4046"/>
                </a:solidFill>
                <a:effectLst/>
                <a:uLnTx/>
                <a:uFillTx/>
                <a:latin typeface="Source Sans Pro" charset="0"/>
                <a:ea typeface="Source Sans Pro" charset="0"/>
                <a:cs typeface="Source Sans Pro" charset="0"/>
              </a:rPr>
              <a:t>E</a:t>
            </a:r>
          </a:p>
        </p:txBody>
      </p:sp>
      <p:sp>
        <p:nvSpPr>
          <p:cNvPr id="50" name="TextBox 49"/>
          <p:cNvSpPr txBox="1"/>
          <p:nvPr/>
        </p:nvSpPr>
        <p:spPr>
          <a:xfrm>
            <a:off x="6363371" y="5630491"/>
            <a:ext cx="120226" cy="369332"/>
          </a:xfrm>
          <a:prstGeom prst="rect">
            <a:avLst/>
          </a:prstGeom>
          <a:noFill/>
        </p:spPr>
        <p:txBody>
          <a:bodyPr wrap="non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4046"/>
                </a:solidFill>
                <a:effectLst/>
                <a:uLnTx/>
                <a:uFillTx/>
                <a:latin typeface="Source Sans Pro" charset="0"/>
                <a:ea typeface="Source Sans Pro" charset="0"/>
                <a:cs typeface="Source Sans Pro" charset="0"/>
              </a:rPr>
              <a:t>F</a:t>
            </a:r>
          </a:p>
        </p:txBody>
      </p:sp>
      <p:sp>
        <p:nvSpPr>
          <p:cNvPr id="52" name="TextBox 51"/>
          <p:cNvSpPr txBox="1"/>
          <p:nvPr/>
        </p:nvSpPr>
        <p:spPr>
          <a:xfrm>
            <a:off x="6865034" y="5455350"/>
            <a:ext cx="3521734" cy="307777"/>
          </a:xfrm>
          <a:prstGeom prst="rect">
            <a:avLst/>
          </a:prstGeom>
          <a:noFill/>
        </p:spPr>
        <p:txBody>
          <a:bodyPr wrap="square" lIns="0" rIns="0"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344046"/>
                </a:solidFill>
                <a:effectLst/>
                <a:uLnTx/>
                <a:uFillTx/>
                <a:latin typeface="Trebuchet MS" panose="020B0603020202020204" pitchFamily="34" charset="0"/>
                <a:ea typeface="+mn-ea"/>
                <a:cs typeface="+mn-cs"/>
              </a:rPr>
              <a:t>Visa and Cargo facilitation Issues </a:t>
            </a:r>
          </a:p>
        </p:txBody>
      </p:sp>
      <p:sp>
        <p:nvSpPr>
          <p:cNvPr id="53" name="TextBox 52"/>
          <p:cNvSpPr txBox="1"/>
          <p:nvPr/>
        </p:nvSpPr>
        <p:spPr>
          <a:xfrm>
            <a:off x="6865034" y="4690151"/>
            <a:ext cx="3521734" cy="488275"/>
          </a:xfrm>
          <a:prstGeom prst="rect">
            <a:avLst/>
          </a:prstGeom>
          <a:noFill/>
        </p:spPr>
        <p:txBody>
          <a:bodyPr wrap="square" lIns="0" rIns="0"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344046"/>
                </a:solidFill>
                <a:effectLst/>
                <a:uLnTx/>
                <a:uFillTx/>
                <a:latin typeface="Trebuchet MS" panose="020B0603020202020204" pitchFamily="34" charset="0"/>
                <a:ea typeface="+mn-ea"/>
                <a:cs typeface="+mn-cs"/>
              </a:rPr>
              <a:t>Lack of consistency</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44046"/>
                </a:solidFill>
                <a:effectLst/>
                <a:uLnTx/>
                <a:uFillTx/>
                <a:latin typeface="Source Sans Pro"/>
                <a:ea typeface="+mn-ea"/>
                <a:cs typeface="+mn-cs"/>
              </a:rPr>
              <a:t>.</a:t>
            </a:r>
          </a:p>
        </p:txBody>
      </p:sp>
      <p:sp>
        <p:nvSpPr>
          <p:cNvPr id="54" name="TextBox 53"/>
          <p:cNvSpPr txBox="1"/>
          <p:nvPr/>
        </p:nvSpPr>
        <p:spPr>
          <a:xfrm>
            <a:off x="6865034" y="3924954"/>
            <a:ext cx="3521734" cy="488275"/>
          </a:xfrm>
          <a:prstGeom prst="rect">
            <a:avLst/>
          </a:prstGeom>
          <a:noFill/>
        </p:spPr>
        <p:txBody>
          <a:bodyPr wrap="square" lIns="0" rIns="0"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344046"/>
                </a:solidFill>
                <a:effectLst/>
                <a:uLnTx/>
                <a:uFillTx/>
                <a:latin typeface="Trebuchet MS" panose="020B0603020202020204" pitchFamily="34" charset="0"/>
                <a:ea typeface="+mn-ea"/>
                <a:cs typeface="+mn-cs"/>
              </a:rPr>
              <a:t>High Inspection Costs</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44046"/>
                </a:solidFill>
                <a:effectLst/>
                <a:uLnTx/>
                <a:uFillTx/>
                <a:latin typeface="Source Sans Pro"/>
                <a:ea typeface="+mn-ea"/>
                <a:cs typeface="+mn-cs"/>
              </a:rPr>
              <a:t>.</a:t>
            </a:r>
          </a:p>
        </p:txBody>
      </p:sp>
      <p:sp>
        <p:nvSpPr>
          <p:cNvPr id="55" name="TextBox 54"/>
          <p:cNvSpPr txBox="1"/>
          <p:nvPr/>
        </p:nvSpPr>
        <p:spPr>
          <a:xfrm>
            <a:off x="6865034" y="3159757"/>
            <a:ext cx="3521734" cy="703719"/>
          </a:xfrm>
          <a:prstGeom prst="rect">
            <a:avLst/>
          </a:prstGeom>
          <a:noFill/>
        </p:spPr>
        <p:txBody>
          <a:bodyPr wrap="square" lIns="0" rIns="0"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344046"/>
                </a:solidFill>
                <a:effectLst/>
                <a:uLnTx/>
                <a:uFillTx/>
                <a:latin typeface="Trebuchet MS" panose="020B0603020202020204" pitchFamily="34" charset="0"/>
                <a:ea typeface="+mn-ea"/>
                <a:cs typeface="+mn-cs"/>
              </a:rPr>
              <a:t>Non/late Approval of Carrier Designations</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44046"/>
                </a:solidFill>
                <a:effectLst/>
                <a:uLnTx/>
                <a:uFillTx/>
                <a:latin typeface="Source Sans Pro"/>
                <a:ea typeface="+mn-ea"/>
                <a:cs typeface="+mn-cs"/>
              </a:rPr>
              <a:t>.</a:t>
            </a:r>
          </a:p>
        </p:txBody>
      </p:sp>
      <p:sp>
        <p:nvSpPr>
          <p:cNvPr id="56" name="TextBox 55"/>
          <p:cNvSpPr txBox="1"/>
          <p:nvPr/>
        </p:nvSpPr>
        <p:spPr>
          <a:xfrm>
            <a:off x="6865034" y="2394560"/>
            <a:ext cx="3521734" cy="703719"/>
          </a:xfrm>
          <a:prstGeom prst="rect">
            <a:avLst/>
          </a:prstGeom>
          <a:noFill/>
        </p:spPr>
        <p:txBody>
          <a:bodyPr wrap="square" lIns="0" rIns="0"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344046"/>
                </a:solidFill>
                <a:effectLst/>
                <a:uLnTx/>
                <a:uFillTx/>
                <a:latin typeface="Trebuchet MS" panose="020B0603020202020204" pitchFamily="34" charset="0"/>
                <a:ea typeface="+mn-ea"/>
                <a:cs typeface="+mn-cs"/>
              </a:rPr>
              <a:t>Non-Harmonization of Application Costs (Foreign Ops Specs)</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44046"/>
                </a:solidFill>
                <a:effectLst/>
                <a:uLnTx/>
                <a:uFillTx/>
                <a:latin typeface="Source Sans Pro"/>
                <a:ea typeface="+mn-ea"/>
                <a:cs typeface="+mn-cs"/>
              </a:rPr>
              <a:t>.</a:t>
            </a:r>
          </a:p>
        </p:txBody>
      </p:sp>
      <p:sp>
        <p:nvSpPr>
          <p:cNvPr id="57" name="TextBox 56"/>
          <p:cNvSpPr txBox="1"/>
          <p:nvPr/>
        </p:nvSpPr>
        <p:spPr>
          <a:xfrm>
            <a:off x="6865034" y="1629363"/>
            <a:ext cx="3521734" cy="488275"/>
          </a:xfrm>
          <a:prstGeom prst="rect">
            <a:avLst/>
          </a:prstGeom>
          <a:noFill/>
        </p:spPr>
        <p:txBody>
          <a:bodyPr wrap="square" lIns="0" rIns="0"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344046"/>
                </a:solidFill>
                <a:effectLst/>
                <a:uLnTx/>
                <a:uFillTx/>
                <a:latin typeface="Trebuchet MS" panose="020B0603020202020204" pitchFamily="34" charset="0"/>
                <a:ea typeface="+mn-ea"/>
                <a:cs typeface="+mn-cs"/>
              </a:rPr>
              <a:t>Reciprocity </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44046"/>
                </a:solidFill>
                <a:effectLst/>
                <a:uLnTx/>
                <a:uFillTx/>
                <a:latin typeface="Source Sans Pro"/>
                <a:ea typeface="+mn-ea"/>
                <a:cs typeface="+mn-cs"/>
              </a:rPr>
              <a:t>.</a:t>
            </a:r>
          </a:p>
        </p:txBody>
      </p:sp>
      <p:sp>
        <p:nvSpPr>
          <p:cNvPr id="59" name="Freeform 851"/>
          <p:cNvSpPr>
            <a:spLocks noEditPoints="1"/>
          </p:cNvSpPr>
          <p:nvPr/>
        </p:nvSpPr>
        <p:spPr bwMode="auto">
          <a:xfrm>
            <a:off x="10615885" y="4752854"/>
            <a:ext cx="328539" cy="376247"/>
          </a:xfrm>
          <a:custGeom>
            <a:avLst/>
            <a:gdLst>
              <a:gd name="T0" fmla="*/ 119 w 141"/>
              <a:gd name="T1" fmla="*/ 84 h 160"/>
              <a:gd name="T2" fmla="*/ 95 w 141"/>
              <a:gd name="T3" fmla="*/ 20 h 160"/>
              <a:gd name="T4" fmla="*/ 84 w 141"/>
              <a:gd name="T5" fmla="*/ 15 h 160"/>
              <a:gd name="T6" fmla="*/ 55 w 141"/>
              <a:gd name="T7" fmla="*/ 15 h 160"/>
              <a:gd name="T8" fmla="*/ 46 w 141"/>
              <a:gd name="T9" fmla="*/ 20 h 160"/>
              <a:gd name="T10" fmla="*/ 20 w 141"/>
              <a:gd name="T11" fmla="*/ 84 h 160"/>
              <a:gd name="T12" fmla="*/ 0 w 141"/>
              <a:gd name="T13" fmla="*/ 135 h 160"/>
              <a:gd name="T14" fmla="*/ 30 w 141"/>
              <a:gd name="T15" fmla="*/ 141 h 160"/>
              <a:gd name="T16" fmla="*/ 70 w 141"/>
              <a:gd name="T17" fmla="*/ 160 h 160"/>
              <a:gd name="T18" fmla="*/ 111 w 141"/>
              <a:gd name="T19" fmla="*/ 141 h 160"/>
              <a:gd name="T20" fmla="*/ 140 w 141"/>
              <a:gd name="T21" fmla="*/ 135 h 160"/>
              <a:gd name="T22" fmla="*/ 61 w 141"/>
              <a:gd name="T23" fmla="*/ 15 h 160"/>
              <a:gd name="T24" fmla="*/ 79 w 141"/>
              <a:gd name="T25" fmla="*/ 15 h 160"/>
              <a:gd name="T26" fmla="*/ 61 w 141"/>
              <a:gd name="T27" fmla="*/ 15 h 160"/>
              <a:gd name="T28" fmla="*/ 52 w 141"/>
              <a:gd name="T29" fmla="*/ 145 h 160"/>
              <a:gd name="T30" fmla="*/ 89 w 141"/>
              <a:gd name="T31" fmla="*/ 145 h 160"/>
              <a:gd name="T32" fmla="*/ 110 w 141"/>
              <a:gd name="T33" fmla="*/ 136 h 160"/>
              <a:gd name="T34" fmla="*/ 94 w 141"/>
              <a:gd name="T35" fmla="*/ 138 h 160"/>
              <a:gd name="T36" fmla="*/ 88 w 141"/>
              <a:gd name="T37" fmla="*/ 139 h 160"/>
              <a:gd name="T38" fmla="*/ 81 w 141"/>
              <a:gd name="T39" fmla="*/ 139 h 160"/>
              <a:gd name="T40" fmla="*/ 76 w 141"/>
              <a:gd name="T41" fmla="*/ 140 h 160"/>
              <a:gd name="T42" fmla="*/ 64 w 141"/>
              <a:gd name="T43" fmla="*/ 140 h 160"/>
              <a:gd name="T44" fmla="*/ 58 w 141"/>
              <a:gd name="T45" fmla="*/ 139 h 160"/>
              <a:gd name="T46" fmla="*/ 53 w 141"/>
              <a:gd name="T47" fmla="*/ 139 h 160"/>
              <a:gd name="T48" fmla="*/ 47 w 141"/>
              <a:gd name="T49" fmla="*/ 138 h 160"/>
              <a:gd name="T50" fmla="*/ 9 w 141"/>
              <a:gd name="T51" fmla="*/ 132 h 160"/>
              <a:gd name="T52" fmla="*/ 26 w 141"/>
              <a:gd name="T53" fmla="*/ 58 h 160"/>
              <a:gd name="T54" fmla="*/ 59 w 141"/>
              <a:gd name="T55" fmla="*/ 22 h 160"/>
              <a:gd name="T56" fmla="*/ 81 w 141"/>
              <a:gd name="T57" fmla="*/ 21 h 160"/>
              <a:gd name="T58" fmla="*/ 92 w 141"/>
              <a:gd name="T59" fmla="*/ 25 h 160"/>
              <a:gd name="T60" fmla="*/ 114 w 141"/>
              <a:gd name="T61" fmla="*/ 84 h 160"/>
              <a:gd name="T62" fmla="*/ 110 w 141"/>
              <a:gd name="T63" fmla="*/ 136 h 160"/>
              <a:gd name="T64" fmla="*/ 86 w 141"/>
              <a:gd name="T65" fmla="*/ 38 h 160"/>
              <a:gd name="T66" fmla="*/ 41 w 141"/>
              <a:gd name="T67" fmla="*/ 58 h 160"/>
              <a:gd name="T68" fmla="*/ 38 w 141"/>
              <a:gd name="T69" fmla="*/ 61 h 160"/>
              <a:gd name="T70" fmla="*/ 52 w 141"/>
              <a:gd name="T71" fmla="*/ 33 h 160"/>
              <a:gd name="T72" fmla="*/ 90 w 141"/>
              <a:gd name="T73"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60">
                <a:moveTo>
                  <a:pt x="140" y="132"/>
                </a:moveTo>
                <a:cubicBezTo>
                  <a:pt x="126" y="118"/>
                  <a:pt x="119" y="102"/>
                  <a:pt x="119" y="84"/>
                </a:cubicBezTo>
                <a:cubicBezTo>
                  <a:pt x="119" y="58"/>
                  <a:pt x="119" y="58"/>
                  <a:pt x="119" y="58"/>
                </a:cubicBezTo>
                <a:cubicBezTo>
                  <a:pt x="119" y="38"/>
                  <a:pt x="106" y="25"/>
                  <a:pt x="95" y="20"/>
                </a:cubicBezTo>
                <a:cubicBezTo>
                  <a:pt x="91" y="18"/>
                  <a:pt x="88" y="17"/>
                  <a:pt x="84" y="16"/>
                </a:cubicBezTo>
                <a:cubicBezTo>
                  <a:pt x="84" y="15"/>
                  <a:pt x="84" y="15"/>
                  <a:pt x="84" y="15"/>
                </a:cubicBezTo>
                <a:cubicBezTo>
                  <a:pt x="84" y="7"/>
                  <a:pt x="78" y="0"/>
                  <a:pt x="70" y="0"/>
                </a:cubicBezTo>
                <a:cubicBezTo>
                  <a:pt x="62" y="0"/>
                  <a:pt x="55" y="7"/>
                  <a:pt x="55" y="15"/>
                </a:cubicBezTo>
                <a:cubicBezTo>
                  <a:pt x="55" y="16"/>
                  <a:pt x="55" y="16"/>
                  <a:pt x="55" y="16"/>
                </a:cubicBezTo>
                <a:cubicBezTo>
                  <a:pt x="52" y="17"/>
                  <a:pt x="49" y="18"/>
                  <a:pt x="46" y="20"/>
                </a:cubicBezTo>
                <a:cubicBezTo>
                  <a:pt x="33" y="26"/>
                  <a:pt x="20" y="40"/>
                  <a:pt x="20" y="58"/>
                </a:cubicBezTo>
                <a:cubicBezTo>
                  <a:pt x="20" y="84"/>
                  <a:pt x="20" y="84"/>
                  <a:pt x="20" y="84"/>
                </a:cubicBezTo>
                <a:cubicBezTo>
                  <a:pt x="20" y="103"/>
                  <a:pt x="14" y="119"/>
                  <a:pt x="1" y="132"/>
                </a:cubicBezTo>
                <a:cubicBezTo>
                  <a:pt x="0" y="133"/>
                  <a:pt x="0" y="134"/>
                  <a:pt x="0" y="135"/>
                </a:cubicBezTo>
                <a:cubicBezTo>
                  <a:pt x="0" y="136"/>
                  <a:pt x="1" y="137"/>
                  <a:pt x="2" y="137"/>
                </a:cubicBezTo>
                <a:cubicBezTo>
                  <a:pt x="30" y="141"/>
                  <a:pt x="30" y="141"/>
                  <a:pt x="30" y="141"/>
                </a:cubicBezTo>
                <a:cubicBezTo>
                  <a:pt x="35" y="142"/>
                  <a:pt x="40" y="143"/>
                  <a:pt x="44" y="144"/>
                </a:cubicBezTo>
                <a:cubicBezTo>
                  <a:pt x="49" y="154"/>
                  <a:pt x="59" y="160"/>
                  <a:pt x="70" y="160"/>
                </a:cubicBezTo>
                <a:cubicBezTo>
                  <a:pt x="81" y="160"/>
                  <a:pt x="91" y="154"/>
                  <a:pt x="96" y="144"/>
                </a:cubicBezTo>
                <a:cubicBezTo>
                  <a:pt x="101" y="143"/>
                  <a:pt x="105" y="142"/>
                  <a:pt x="111" y="141"/>
                </a:cubicBezTo>
                <a:cubicBezTo>
                  <a:pt x="138" y="137"/>
                  <a:pt x="138" y="137"/>
                  <a:pt x="138" y="137"/>
                </a:cubicBezTo>
                <a:cubicBezTo>
                  <a:pt x="139" y="137"/>
                  <a:pt x="140" y="136"/>
                  <a:pt x="140" y="135"/>
                </a:cubicBezTo>
                <a:cubicBezTo>
                  <a:pt x="141" y="134"/>
                  <a:pt x="141" y="133"/>
                  <a:pt x="140" y="132"/>
                </a:cubicBezTo>
                <a:close/>
                <a:moveTo>
                  <a:pt x="61" y="15"/>
                </a:moveTo>
                <a:cubicBezTo>
                  <a:pt x="61" y="10"/>
                  <a:pt x="65" y="6"/>
                  <a:pt x="70" y="6"/>
                </a:cubicBezTo>
                <a:cubicBezTo>
                  <a:pt x="75" y="6"/>
                  <a:pt x="79" y="10"/>
                  <a:pt x="79" y="15"/>
                </a:cubicBezTo>
                <a:cubicBezTo>
                  <a:pt x="79" y="15"/>
                  <a:pt x="79" y="15"/>
                  <a:pt x="79" y="15"/>
                </a:cubicBezTo>
                <a:cubicBezTo>
                  <a:pt x="73" y="14"/>
                  <a:pt x="67" y="14"/>
                  <a:pt x="61" y="15"/>
                </a:cubicBezTo>
                <a:close/>
                <a:moveTo>
                  <a:pt x="70" y="154"/>
                </a:moveTo>
                <a:cubicBezTo>
                  <a:pt x="63" y="154"/>
                  <a:pt x="56" y="151"/>
                  <a:pt x="52" y="145"/>
                </a:cubicBezTo>
                <a:cubicBezTo>
                  <a:pt x="58" y="145"/>
                  <a:pt x="64" y="146"/>
                  <a:pt x="70" y="146"/>
                </a:cubicBezTo>
                <a:cubicBezTo>
                  <a:pt x="76" y="146"/>
                  <a:pt x="82" y="145"/>
                  <a:pt x="89" y="145"/>
                </a:cubicBezTo>
                <a:cubicBezTo>
                  <a:pt x="85" y="151"/>
                  <a:pt x="78" y="154"/>
                  <a:pt x="70" y="154"/>
                </a:cubicBezTo>
                <a:close/>
                <a:moveTo>
                  <a:pt x="110" y="136"/>
                </a:moveTo>
                <a:cubicBezTo>
                  <a:pt x="104" y="137"/>
                  <a:pt x="99" y="137"/>
                  <a:pt x="94" y="138"/>
                </a:cubicBezTo>
                <a:cubicBezTo>
                  <a:pt x="94" y="138"/>
                  <a:pt x="94" y="138"/>
                  <a:pt x="94" y="138"/>
                </a:cubicBezTo>
                <a:cubicBezTo>
                  <a:pt x="92" y="138"/>
                  <a:pt x="90" y="139"/>
                  <a:pt x="88" y="139"/>
                </a:cubicBezTo>
                <a:cubicBezTo>
                  <a:pt x="88" y="139"/>
                  <a:pt x="88" y="139"/>
                  <a:pt x="88" y="139"/>
                </a:cubicBezTo>
                <a:cubicBezTo>
                  <a:pt x="86" y="139"/>
                  <a:pt x="84" y="139"/>
                  <a:pt x="82" y="139"/>
                </a:cubicBezTo>
                <a:cubicBezTo>
                  <a:pt x="82" y="139"/>
                  <a:pt x="82" y="139"/>
                  <a:pt x="81" y="139"/>
                </a:cubicBezTo>
                <a:cubicBezTo>
                  <a:pt x="80" y="139"/>
                  <a:pt x="78" y="140"/>
                  <a:pt x="77" y="140"/>
                </a:cubicBezTo>
                <a:cubicBezTo>
                  <a:pt x="76" y="140"/>
                  <a:pt x="76" y="140"/>
                  <a:pt x="76" y="140"/>
                </a:cubicBezTo>
                <a:cubicBezTo>
                  <a:pt x="72" y="140"/>
                  <a:pt x="69" y="140"/>
                  <a:pt x="65" y="140"/>
                </a:cubicBezTo>
                <a:cubicBezTo>
                  <a:pt x="65" y="140"/>
                  <a:pt x="64" y="140"/>
                  <a:pt x="64" y="140"/>
                </a:cubicBezTo>
                <a:cubicBezTo>
                  <a:pt x="62" y="140"/>
                  <a:pt x="61" y="139"/>
                  <a:pt x="59" y="139"/>
                </a:cubicBezTo>
                <a:cubicBezTo>
                  <a:pt x="59" y="139"/>
                  <a:pt x="59" y="139"/>
                  <a:pt x="58" y="139"/>
                </a:cubicBezTo>
                <a:cubicBezTo>
                  <a:pt x="57" y="139"/>
                  <a:pt x="55" y="139"/>
                  <a:pt x="53" y="139"/>
                </a:cubicBezTo>
                <a:cubicBezTo>
                  <a:pt x="53" y="139"/>
                  <a:pt x="53" y="139"/>
                  <a:pt x="53" y="139"/>
                </a:cubicBezTo>
                <a:cubicBezTo>
                  <a:pt x="51" y="139"/>
                  <a:pt x="49" y="138"/>
                  <a:pt x="47" y="138"/>
                </a:cubicBezTo>
                <a:cubicBezTo>
                  <a:pt x="47" y="138"/>
                  <a:pt x="47" y="138"/>
                  <a:pt x="47" y="138"/>
                </a:cubicBezTo>
                <a:cubicBezTo>
                  <a:pt x="42" y="137"/>
                  <a:pt x="37" y="137"/>
                  <a:pt x="31" y="136"/>
                </a:cubicBezTo>
                <a:cubicBezTo>
                  <a:pt x="9" y="132"/>
                  <a:pt x="9" y="132"/>
                  <a:pt x="9" y="132"/>
                </a:cubicBezTo>
                <a:cubicBezTo>
                  <a:pt x="20" y="119"/>
                  <a:pt x="26" y="103"/>
                  <a:pt x="26" y="84"/>
                </a:cubicBezTo>
                <a:cubicBezTo>
                  <a:pt x="26" y="58"/>
                  <a:pt x="26" y="58"/>
                  <a:pt x="26" y="58"/>
                </a:cubicBezTo>
                <a:cubicBezTo>
                  <a:pt x="26" y="42"/>
                  <a:pt x="37" y="30"/>
                  <a:pt x="49" y="25"/>
                </a:cubicBezTo>
                <a:cubicBezTo>
                  <a:pt x="52" y="24"/>
                  <a:pt x="55" y="22"/>
                  <a:pt x="59" y="22"/>
                </a:cubicBezTo>
                <a:cubicBezTo>
                  <a:pt x="59" y="22"/>
                  <a:pt x="59" y="22"/>
                  <a:pt x="59" y="22"/>
                </a:cubicBezTo>
                <a:cubicBezTo>
                  <a:pt x="66" y="20"/>
                  <a:pt x="74" y="20"/>
                  <a:pt x="81" y="21"/>
                </a:cubicBezTo>
                <a:cubicBezTo>
                  <a:pt x="81" y="21"/>
                  <a:pt x="81" y="21"/>
                  <a:pt x="81" y="21"/>
                </a:cubicBezTo>
                <a:cubicBezTo>
                  <a:pt x="85" y="22"/>
                  <a:pt x="89" y="23"/>
                  <a:pt x="92" y="25"/>
                </a:cubicBezTo>
                <a:cubicBezTo>
                  <a:pt x="103" y="30"/>
                  <a:pt x="114" y="42"/>
                  <a:pt x="114" y="58"/>
                </a:cubicBezTo>
                <a:cubicBezTo>
                  <a:pt x="114" y="84"/>
                  <a:pt x="114" y="84"/>
                  <a:pt x="114" y="84"/>
                </a:cubicBezTo>
                <a:cubicBezTo>
                  <a:pt x="114" y="102"/>
                  <a:pt x="120" y="118"/>
                  <a:pt x="132" y="132"/>
                </a:cubicBezTo>
                <a:lnTo>
                  <a:pt x="110" y="136"/>
                </a:lnTo>
                <a:close/>
                <a:moveTo>
                  <a:pt x="90" y="37"/>
                </a:moveTo>
                <a:cubicBezTo>
                  <a:pt x="89" y="38"/>
                  <a:pt x="88" y="39"/>
                  <a:pt x="86" y="38"/>
                </a:cubicBezTo>
                <a:cubicBezTo>
                  <a:pt x="76" y="34"/>
                  <a:pt x="64" y="34"/>
                  <a:pt x="55" y="38"/>
                </a:cubicBezTo>
                <a:cubicBezTo>
                  <a:pt x="50" y="41"/>
                  <a:pt x="41" y="48"/>
                  <a:pt x="41" y="58"/>
                </a:cubicBezTo>
                <a:cubicBezTo>
                  <a:pt x="41" y="60"/>
                  <a:pt x="39" y="61"/>
                  <a:pt x="38" y="61"/>
                </a:cubicBezTo>
                <a:cubicBezTo>
                  <a:pt x="38" y="61"/>
                  <a:pt x="38" y="61"/>
                  <a:pt x="38" y="61"/>
                </a:cubicBezTo>
                <a:cubicBezTo>
                  <a:pt x="36" y="61"/>
                  <a:pt x="35" y="60"/>
                  <a:pt x="35" y="58"/>
                </a:cubicBezTo>
                <a:cubicBezTo>
                  <a:pt x="35" y="45"/>
                  <a:pt x="46" y="36"/>
                  <a:pt x="52" y="33"/>
                </a:cubicBezTo>
                <a:cubicBezTo>
                  <a:pt x="63" y="28"/>
                  <a:pt x="77" y="28"/>
                  <a:pt x="88" y="33"/>
                </a:cubicBezTo>
                <a:cubicBezTo>
                  <a:pt x="90" y="34"/>
                  <a:pt x="91" y="35"/>
                  <a:pt x="90" y="3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0" name="Freeform 1050"/>
          <p:cNvSpPr>
            <a:spLocks noEditPoints="1"/>
          </p:cNvSpPr>
          <p:nvPr/>
        </p:nvSpPr>
        <p:spPr bwMode="auto">
          <a:xfrm>
            <a:off x="10597595" y="1745723"/>
            <a:ext cx="372995" cy="338296"/>
          </a:xfrm>
          <a:custGeom>
            <a:avLst/>
            <a:gdLst>
              <a:gd name="T0" fmla="*/ 115 w 160"/>
              <a:gd name="T1" fmla="*/ 0 h 144"/>
              <a:gd name="T2" fmla="*/ 89 w 160"/>
              <a:gd name="T3" fmla="*/ 37 h 144"/>
              <a:gd name="T4" fmla="*/ 63 w 160"/>
              <a:gd name="T5" fmla="*/ 7 h 144"/>
              <a:gd name="T6" fmla="*/ 4 w 160"/>
              <a:gd name="T7" fmla="*/ 91 h 144"/>
              <a:gd name="T8" fmla="*/ 71 w 160"/>
              <a:gd name="T9" fmla="*/ 110 h 144"/>
              <a:gd name="T10" fmla="*/ 71 w 160"/>
              <a:gd name="T11" fmla="*/ 82 h 144"/>
              <a:gd name="T12" fmla="*/ 89 w 160"/>
              <a:gd name="T13" fmla="*/ 110 h 144"/>
              <a:gd name="T14" fmla="*/ 160 w 160"/>
              <a:gd name="T15" fmla="*/ 109 h 144"/>
              <a:gd name="T16" fmla="*/ 6 w 160"/>
              <a:gd name="T17" fmla="*/ 109 h 144"/>
              <a:gd name="T18" fmla="*/ 12 w 160"/>
              <a:gd name="T19" fmla="*/ 90 h 144"/>
              <a:gd name="T20" fmla="*/ 20 w 160"/>
              <a:gd name="T21" fmla="*/ 83 h 144"/>
              <a:gd name="T22" fmla="*/ 28 w 160"/>
              <a:gd name="T23" fmla="*/ 80 h 144"/>
              <a:gd name="T24" fmla="*/ 36 w 160"/>
              <a:gd name="T25" fmla="*/ 79 h 144"/>
              <a:gd name="T26" fmla="*/ 65 w 160"/>
              <a:gd name="T27" fmla="*/ 110 h 144"/>
              <a:gd name="T28" fmla="*/ 63 w 160"/>
              <a:gd name="T29" fmla="*/ 86 h 144"/>
              <a:gd name="T30" fmla="*/ 59 w 160"/>
              <a:gd name="T31" fmla="*/ 82 h 144"/>
              <a:gd name="T32" fmla="*/ 53 w 160"/>
              <a:gd name="T33" fmla="*/ 78 h 144"/>
              <a:gd name="T34" fmla="*/ 48 w 160"/>
              <a:gd name="T35" fmla="*/ 75 h 144"/>
              <a:gd name="T36" fmla="*/ 41 w 160"/>
              <a:gd name="T37" fmla="*/ 73 h 144"/>
              <a:gd name="T38" fmla="*/ 32 w 160"/>
              <a:gd name="T39" fmla="*/ 73 h 144"/>
              <a:gd name="T40" fmla="*/ 27 w 160"/>
              <a:gd name="T41" fmla="*/ 74 h 144"/>
              <a:gd name="T42" fmla="*/ 23 w 160"/>
              <a:gd name="T43" fmla="*/ 75 h 144"/>
              <a:gd name="T44" fmla="*/ 18 w 160"/>
              <a:gd name="T45" fmla="*/ 78 h 144"/>
              <a:gd name="T46" fmla="*/ 15 w 160"/>
              <a:gd name="T47" fmla="*/ 80 h 144"/>
              <a:gd name="T48" fmla="*/ 45 w 160"/>
              <a:gd name="T49" fmla="*/ 6 h 144"/>
              <a:gd name="T50" fmla="*/ 65 w 160"/>
              <a:gd name="T51" fmla="*/ 40 h 144"/>
              <a:gd name="T52" fmla="*/ 65 w 160"/>
              <a:gd name="T53" fmla="*/ 89 h 144"/>
              <a:gd name="T54" fmla="*/ 71 w 160"/>
              <a:gd name="T55" fmla="*/ 43 h 144"/>
              <a:gd name="T56" fmla="*/ 71 w 160"/>
              <a:gd name="T57" fmla="*/ 76 h 144"/>
              <a:gd name="T58" fmla="*/ 95 w 160"/>
              <a:gd name="T59" fmla="*/ 40 h 144"/>
              <a:gd name="T60" fmla="*/ 114 w 160"/>
              <a:gd name="T61" fmla="*/ 6 h 144"/>
              <a:gd name="T62" fmla="*/ 147 w 160"/>
              <a:gd name="T63" fmla="*/ 81 h 144"/>
              <a:gd name="T64" fmla="*/ 140 w 160"/>
              <a:gd name="T65" fmla="*/ 77 h 144"/>
              <a:gd name="T66" fmla="*/ 136 w 160"/>
              <a:gd name="T67" fmla="*/ 75 h 144"/>
              <a:gd name="T68" fmla="*/ 131 w 160"/>
              <a:gd name="T69" fmla="*/ 74 h 144"/>
              <a:gd name="T70" fmla="*/ 124 w 160"/>
              <a:gd name="T71" fmla="*/ 73 h 144"/>
              <a:gd name="T72" fmla="*/ 116 w 160"/>
              <a:gd name="T73" fmla="*/ 74 h 144"/>
              <a:gd name="T74" fmla="*/ 111 w 160"/>
              <a:gd name="T75" fmla="*/ 76 h 144"/>
              <a:gd name="T76" fmla="*/ 104 w 160"/>
              <a:gd name="T77" fmla="*/ 79 h 144"/>
              <a:gd name="T78" fmla="*/ 100 w 160"/>
              <a:gd name="T79" fmla="*/ 83 h 144"/>
              <a:gd name="T80" fmla="*/ 95 w 160"/>
              <a:gd name="T81" fmla="*/ 89 h 144"/>
              <a:gd name="T82" fmla="*/ 95 w 160"/>
              <a:gd name="T83" fmla="*/ 110 h 144"/>
              <a:gd name="T84" fmla="*/ 95 w 160"/>
              <a:gd name="T85" fmla="*/ 109 h 144"/>
              <a:gd name="T86" fmla="*/ 129 w 160"/>
              <a:gd name="T87" fmla="*/ 79 h 144"/>
              <a:gd name="T88" fmla="*/ 139 w 160"/>
              <a:gd name="T89" fmla="*/ 83 h 144"/>
              <a:gd name="T90" fmla="*/ 143 w 160"/>
              <a:gd name="T91" fmla="*/ 85 h 144"/>
              <a:gd name="T92" fmla="*/ 150 w 160"/>
              <a:gd name="T93"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144">
                <a:moveTo>
                  <a:pt x="156" y="91"/>
                </a:moveTo>
                <a:cubicBezTo>
                  <a:pt x="138" y="20"/>
                  <a:pt x="138" y="20"/>
                  <a:pt x="138" y="20"/>
                </a:cubicBezTo>
                <a:cubicBezTo>
                  <a:pt x="135" y="9"/>
                  <a:pt x="126" y="1"/>
                  <a:pt x="115" y="0"/>
                </a:cubicBezTo>
                <a:cubicBezTo>
                  <a:pt x="108" y="0"/>
                  <a:pt x="102" y="2"/>
                  <a:pt x="97" y="7"/>
                </a:cubicBezTo>
                <a:cubicBezTo>
                  <a:pt x="92" y="12"/>
                  <a:pt x="89" y="18"/>
                  <a:pt x="89" y="25"/>
                </a:cubicBezTo>
                <a:cubicBezTo>
                  <a:pt x="89" y="37"/>
                  <a:pt x="89" y="37"/>
                  <a:pt x="89" y="37"/>
                </a:cubicBezTo>
                <a:cubicBezTo>
                  <a:pt x="71" y="37"/>
                  <a:pt x="71" y="37"/>
                  <a:pt x="71" y="37"/>
                </a:cubicBezTo>
                <a:cubicBezTo>
                  <a:pt x="71" y="25"/>
                  <a:pt x="71" y="25"/>
                  <a:pt x="71" y="25"/>
                </a:cubicBezTo>
                <a:cubicBezTo>
                  <a:pt x="71" y="18"/>
                  <a:pt x="68" y="12"/>
                  <a:pt x="63" y="7"/>
                </a:cubicBezTo>
                <a:cubicBezTo>
                  <a:pt x="58" y="2"/>
                  <a:pt x="52" y="0"/>
                  <a:pt x="45" y="0"/>
                </a:cubicBezTo>
                <a:cubicBezTo>
                  <a:pt x="34" y="1"/>
                  <a:pt x="25" y="9"/>
                  <a:pt x="22" y="20"/>
                </a:cubicBezTo>
                <a:cubicBezTo>
                  <a:pt x="4" y="91"/>
                  <a:pt x="4" y="91"/>
                  <a:pt x="4" y="91"/>
                </a:cubicBezTo>
                <a:cubicBezTo>
                  <a:pt x="2" y="97"/>
                  <a:pt x="0" y="102"/>
                  <a:pt x="0" y="109"/>
                </a:cubicBezTo>
                <a:cubicBezTo>
                  <a:pt x="0" y="128"/>
                  <a:pt x="16" y="144"/>
                  <a:pt x="36" y="144"/>
                </a:cubicBezTo>
                <a:cubicBezTo>
                  <a:pt x="55" y="144"/>
                  <a:pt x="70" y="129"/>
                  <a:pt x="71" y="110"/>
                </a:cubicBezTo>
                <a:cubicBezTo>
                  <a:pt x="71" y="110"/>
                  <a:pt x="71" y="110"/>
                  <a:pt x="71" y="110"/>
                </a:cubicBezTo>
                <a:cubicBezTo>
                  <a:pt x="71" y="109"/>
                  <a:pt x="71" y="109"/>
                  <a:pt x="71" y="109"/>
                </a:cubicBezTo>
                <a:cubicBezTo>
                  <a:pt x="71" y="82"/>
                  <a:pt x="71" y="82"/>
                  <a:pt x="71" y="82"/>
                </a:cubicBezTo>
                <a:cubicBezTo>
                  <a:pt x="89" y="82"/>
                  <a:pt x="89" y="82"/>
                  <a:pt x="89" y="82"/>
                </a:cubicBezTo>
                <a:cubicBezTo>
                  <a:pt x="89" y="109"/>
                  <a:pt x="89" y="109"/>
                  <a:pt x="89" y="109"/>
                </a:cubicBezTo>
                <a:cubicBezTo>
                  <a:pt x="89" y="110"/>
                  <a:pt x="89" y="110"/>
                  <a:pt x="89" y="110"/>
                </a:cubicBezTo>
                <a:cubicBezTo>
                  <a:pt x="89" y="110"/>
                  <a:pt x="89" y="110"/>
                  <a:pt x="89" y="110"/>
                </a:cubicBezTo>
                <a:cubicBezTo>
                  <a:pt x="90" y="129"/>
                  <a:pt x="105" y="144"/>
                  <a:pt x="124" y="144"/>
                </a:cubicBezTo>
                <a:cubicBezTo>
                  <a:pt x="144" y="144"/>
                  <a:pt x="160" y="128"/>
                  <a:pt x="160" y="109"/>
                </a:cubicBezTo>
                <a:cubicBezTo>
                  <a:pt x="160" y="102"/>
                  <a:pt x="158" y="97"/>
                  <a:pt x="156" y="91"/>
                </a:cubicBezTo>
                <a:close/>
                <a:moveTo>
                  <a:pt x="36" y="138"/>
                </a:moveTo>
                <a:cubicBezTo>
                  <a:pt x="19" y="138"/>
                  <a:pt x="6" y="125"/>
                  <a:pt x="6" y="109"/>
                </a:cubicBezTo>
                <a:cubicBezTo>
                  <a:pt x="6" y="103"/>
                  <a:pt x="7" y="98"/>
                  <a:pt x="10" y="94"/>
                </a:cubicBezTo>
                <a:cubicBezTo>
                  <a:pt x="10" y="93"/>
                  <a:pt x="11" y="92"/>
                  <a:pt x="12" y="91"/>
                </a:cubicBezTo>
                <a:cubicBezTo>
                  <a:pt x="12" y="91"/>
                  <a:pt x="12" y="91"/>
                  <a:pt x="12" y="90"/>
                </a:cubicBezTo>
                <a:cubicBezTo>
                  <a:pt x="14" y="89"/>
                  <a:pt x="15" y="87"/>
                  <a:pt x="17" y="85"/>
                </a:cubicBezTo>
                <a:cubicBezTo>
                  <a:pt x="17" y="85"/>
                  <a:pt x="18" y="85"/>
                  <a:pt x="18" y="85"/>
                </a:cubicBezTo>
                <a:cubicBezTo>
                  <a:pt x="19" y="84"/>
                  <a:pt x="19" y="84"/>
                  <a:pt x="20" y="83"/>
                </a:cubicBezTo>
                <a:cubicBezTo>
                  <a:pt x="21" y="83"/>
                  <a:pt x="21" y="83"/>
                  <a:pt x="21" y="83"/>
                </a:cubicBezTo>
                <a:cubicBezTo>
                  <a:pt x="23" y="82"/>
                  <a:pt x="25" y="81"/>
                  <a:pt x="28" y="80"/>
                </a:cubicBezTo>
                <a:cubicBezTo>
                  <a:pt x="28" y="80"/>
                  <a:pt x="28" y="80"/>
                  <a:pt x="28" y="80"/>
                </a:cubicBezTo>
                <a:cubicBezTo>
                  <a:pt x="29" y="80"/>
                  <a:pt x="30" y="79"/>
                  <a:pt x="31" y="79"/>
                </a:cubicBezTo>
                <a:cubicBezTo>
                  <a:pt x="31" y="79"/>
                  <a:pt x="32" y="79"/>
                  <a:pt x="32" y="79"/>
                </a:cubicBezTo>
                <a:cubicBezTo>
                  <a:pt x="33" y="79"/>
                  <a:pt x="34" y="79"/>
                  <a:pt x="36" y="79"/>
                </a:cubicBezTo>
                <a:cubicBezTo>
                  <a:pt x="52" y="79"/>
                  <a:pt x="65" y="92"/>
                  <a:pt x="65" y="109"/>
                </a:cubicBezTo>
                <a:cubicBezTo>
                  <a:pt x="65" y="109"/>
                  <a:pt x="65" y="109"/>
                  <a:pt x="65" y="109"/>
                </a:cubicBezTo>
                <a:cubicBezTo>
                  <a:pt x="65" y="110"/>
                  <a:pt x="65" y="110"/>
                  <a:pt x="65" y="110"/>
                </a:cubicBezTo>
                <a:cubicBezTo>
                  <a:pt x="65" y="110"/>
                  <a:pt x="65" y="110"/>
                  <a:pt x="65" y="110"/>
                </a:cubicBezTo>
                <a:cubicBezTo>
                  <a:pt x="64" y="126"/>
                  <a:pt x="51" y="138"/>
                  <a:pt x="36" y="138"/>
                </a:cubicBezTo>
                <a:close/>
                <a:moveTo>
                  <a:pt x="63" y="86"/>
                </a:moveTo>
                <a:cubicBezTo>
                  <a:pt x="63" y="85"/>
                  <a:pt x="62" y="85"/>
                  <a:pt x="62" y="85"/>
                </a:cubicBezTo>
                <a:cubicBezTo>
                  <a:pt x="61" y="84"/>
                  <a:pt x="61" y="83"/>
                  <a:pt x="60" y="83"/>
                </a:cubicBezTo>
                <a:cubicBezTo>
                  <a:pt x="60" y="83"/>
                  <a:pt x="59" y="82"/>
                  <a:pt x="59" y="82"/>
                </a:cubicBezTo>
                <a:cubicBezTo>
                  <a:pt x="58" y="81"/>
                  <a:pt x="58" y="81"/>
                  <a:pt x="57" y="80"/>
                </a:cubicBezTo>
                <a:cubicBezTo>
                  <a:pt x="57" y="80"/>
                  <a:pt x="56" y="80"/>
                  <a:pt x="56" y="79"/>
                </a:cubicBezTo>
                <a:cubicBezTo>
                  <a:pt x="55" y="79"/>
                  <a:pt x="54" y="78"/>
                  <a:pt x="53" y="78"/>
                </a:cubicBezTo>
                <a:cubicBezTo>
                  <a:pt x="53" y="78"/>
                  <a:pt x="53" y="77"/>
                  <a:pt x="53" y="77"/>
                </a:cubicBezTo>
                <a:cubicBezTo>
                  <a:pt x="51" y="77"/>
                  <a:pt x="50" y="76"/>
                  <a:pt x="49" y="76"/>
                </a:cubicBezTo>
                <a:cubicBezTo>
                  <a:pt x="49" y="76"/>
                  <a:pt x="48" y="75"/>
                  <a:pt x="48" y="75"/>
                </a:cubicBezTo>
                <a:cubicBezTo>
                  <a:pt x="47" y="75"/>
                  <a:pt x="46" y="75"/>
                  <a:pt x="45" y="74"/>
                </a:cubicBezTo>
                <a:cubicBezTo>
                  <a:pt x="45" y="74"/>
                  <a:pt x="44" y="74"/>
                  <a:pt x="44" y="74"/>
                </a:cubicBezTo>
                <a:cubicBezTo>
                  <a:pt x="43" y="74"/>
                  <a:pt x="42" y="74"/>
                  <a:pt x="41" y="73"/>
                </a:cubicBezTo>
                <a:cubicBezTo>
                  <a:pt x="41" y="73"/>
                  <a:pt x="40" y="73"/>
                  <a:pt x="40" y="73"/>
                </a:cubicBezTo>
                <a:cubicBezTo>
                  <a:pt x="38" y="73"/>
                  <a:pt x="37" y="73"/>
                  <a:pt x="36" y="73"/>
                </a:cubicBezTo>
                <a:cubicBezTo>
                  <a:pt x="34" y="73"/>
                  <a:pt x="33" y="73"/>
                  <a:pt x="32" y="73"/>
                </a:cubicBezTo>
                <a:cubicBezTo>
                  <a:pt x="32" y="73"/>
                  <a:pt x="31" y="73"/>
                  <a:pt x="31" y="73"/>
                </a:cubicBezTo>
                <a:cubicBezTo>
                  <a:pt x="30" y="73"/>
                  <a:pt x="30" y="74"/>
                  <a:pt x="29" y="74"/>
                </a:cubicBezTo>
                <a:cubicBezTo>
                  <a:pt x="28" y="74"/>
                  <a:pt x="28" y="74"/>
                  <a:pt x="27" y="74"/>
                </a:cubicBezTo>
                <a:cubicBezTo>
                  <a:pt x="27" y="74"/>
                  <a:pt x="26" y="74"/>
                  <a:pt x="26" y="74"/>
                </a:cubicBezTo>
                <a:cubicBezTo>
                  <a:pt x="25" y="75"/>
                  <a:pt x="25" y="75"/>
                  <a:pt x="24" y="75"/>
                </a:cubicBezTo>
                <a:cubicBezTo>
                  <a:pt x="24" y="75"/>
                  <a:pt x="23" y="75"/>
                  <a:pt x="23" y="75"/>
                </a:cubicBezTo>
                <a:cubicBezTo>
                  <a:pt x="22" y="76"/>
                  <a:pt x="22" y="76"/>
                  <a:pt x="21" y="76"/>
                </a:cubicBezTo>
                <a:cubicBezTo>
                  <a:pt x="21" y="76"/>
                  <a:pt x="20" y="76"/>
                  <a:pt x="20" y="77"/>
                </a:cubicBezTo>
                <a:cubicBezTo>
                  <a:pt x="19" y="77"/>
                  <a:pt x="19" y="77"/>
                  <a:pt x="18" y="78"/>
                </a:cubicBezTo>
                <a:cubicBezTo>
                  <a:pt x="18" y="78"/>
                  <a:pt x="18" y="78"/>
                  <a:pt x="17" y="78"/>
                </a:cubicBezTo>
                <a:cubicBezTo>
                  <a:pt x="17" y="79"/>
                  <a:pt x="16" y="79"/>
                  <a:pt x="15" y="79"/>
                </a:cubicBezTo>
                <a:cubicBezTo>
                  <a:pt x="15" y="79"/>
                  <a:pt x="15" y="79"/>
                  <a:pt x="15" y="80"/>
                </a:cubicBezTo>
                <a:cubicBezTo>
                  <a:pt x="14" y="80"/>
                  <a:pt x="14" y="81"/>
                  <a:pt x="13" y="81"/>
                </a:cubicBezTo>
                <a:cubicBezTo>
                  <a:pt x="28" y="21"/>
                  <a:pt x="28" y="21"/>
                  <a:pt x="28" y="21"/>
                </a:cubicBezTo>
                <a:cubicBezTo>
                  <a:pt x="30" y="13"/>
                  <a:pt x="37" y="6"/>
                  <a:pt x="45" y="6"/>
                </a:cubicBezTo>
                <a:cubicBezTo>
                  <a:pt x="51" y="6"/>
                  <a:pt x="56" y="8"/>
                  <a:pt x="59" y="11"/>
                </a:cubicBezTo>
                <a:cubicBezTo>
                  <a:pt x="63" y="15"/>
                  <a:pt x="65" y="20"/>
                  <a:pt x="65" y="25"/>
                </a:cubicBezTo>
                <a:cubicBezTo>
                  <a:pt x="65" y="40"/>
                  <a:pt x="65" y="40"/>
                  <a:pt x="65" y="40"/>
                </a:cubicBezTo>
                <a:cubicBezTo>
                  <a:pt x="65" y="79"/>
                  <a:pt x="65" y="79"/>
                  <a:pt x="65" y="79"/>
                </a:cubicBezTo>
                <a:cubicBezTo>
                  <a:pt x="65" y="89"/>
                  <a:pt x="65" y="89"/>
                  <a:pt x="65" y="89"/>
                </a:cubicBezTo>
                <a:cubicBezTo>
                  <a:pt x="65" y="89"/>
                  <a:pt x="65" y="89"/>
                  <a:pt x="65" y="89"/>
                </a:cubicBezTo>
                <a:cubicBezTo>
                  <a:pt x="64" y="88"/>
                  <a:pt x="64" y="87"/>
                  <a:pt x="63" y="86"/>
                </a:cubicBezTo>
                <a:close/>
                <a:moveTo>
                  <a:pt x="71" y="76"/>
                </a:moveTo>
                <a:cubicBezTo>
                  <a:pt x="71" y="43"/>
                  <a:pt x="71" y="43"/>
                  <a:pt x="71" y="43"/>
                </a:cubicBezTo>
                <a:cubicBezTo>
                  <a:pt x="89" y="43"/>
                  <a:pt x="89" y="43"/>
                  <a:pt x="89" y="43"/>
                </a:cubicBezTo>
                <a:cubicBezTo>
                  <a:pt x="89" y="76"/>
                  <a:pt x="89" y="76"/>
                  <a:pt x="89" y="76"/>
                </a:cubicBezTo>
                <a:lnTo>
                  <a:pt x="71" y="76"/>
                </a:lnTo>
                <a:close/>
                <a:moveTo>
                  <a:pt x="95" y="89"/>
                </a:moveTo>
                <a:cubicBezTo>
                  <a:pt x="95" y="79"/>
                  <a:pt x="95" y="79"/>
                  <a:pt x="95" y="79"/>
                </a:cubicBezTo>
                <a:cubicBezTo>
                  <a:pt x="95" y="40"/>
                  <a:pt x="95" y="40"/>
                  <a:pt x="95" y="40"/>
                </a:cubicBezTo>
                <a:cubicBezTo>
                  <a:pt x="95" y="25"/>
                  <a:pt x="95" y="25"/>
                  <a:pt x="95" y="25"/>
                </a:cubicBezTo>
                <a:cubicBezTo>
                  <a:pt x="95" y="20"/>
                  <a:pt x="97" y="15"/>
                  <a:pt x="101" y="11"/>
                </a:cubicBezTo>
                <a:cubicBezTo>
                  <a:pt x="104" y="8"/>
                  <a:pt x="109" y="6"/>
                  <a:pt x="114" y="6"/>
                </a:cubicBezTo>
                <a:cubicBezTo>
                  <a:pt x="114" y="6"/>
                  <a:pt x="114" y="6"/>
                  <a:pt x="115" y="6"/>
                </a:cubicBezTo>
                <a:cubicBezTo>
                  <a:pt x="123" y="6"/>
                  <a:pt x="130" y="13"/>
                  <a:pt x="132" y="21"/>
                </a:cubicBezTo>
                <a:cubicBezTo>
                  <a:pt x="147" y="81"/>
                  <a:pt x="147" y="81"/>
                  <a:pt x="147" y="81"/>
                </a:cubicBezTo>
                <a:cubicBezTo>
                  <a:pt x="146" y="80"/>
                  <a:pt x="144" y="79"/>
                  <a:pt x="143" y="78"/>
                </a:cubicBezTo>
                <a:cubicBezTo>
                  <a:pt x="142" y="78"/>
                  <a:pt x="142" y="78"/>
                  <a:pt x="142" y="78"/>
                </a:cubicBezTo>
                <a:cubicBezTo>
                  <a:pt x="141" y="77"/>
                  <a:pt x="141" y="77"/>
                  <a:pt x="140" y="77"/>
                </a:cubicBezTo>
                <a:cubicBezTo>
                  <a:pt x="140" y="76"/>
                  <a:pt x="139" y="76"/>
                  <a:pt x="139" y="76"/>
                </a:cubicBezTo>
                <a:cubicBezTo>
                  <a:pt x="138" y="76"/>
                  <a:pt x="138" y="76"/>
                  <a:pt x="137" y="75"/>
                </a:cubicBezTo>
                <a:cubicBezTo>
                  <a:pt x="137" y="75"/>
                  <a:pt x="136" y="75"/>
                  <a:pt x="136" y="75"/>
                </a:cubicBezTo>
                <a:cubicBezTo>
                  <a:pt x="135" y="75"/>
                  <a:pt x="135" y="75"/>
                  <a:pt x="134" y="74"/>
                </a:cubicBezTo>
                <a:cubicBezTo>
                  <a:pt x="134" y="74"/>
                  <a:pt x="133" y="74"/>
                  <a:pt x="133" y="74"/>
                </a:cubicBezTo>
                <a:cubicBezTo>
                  <a:pt x="132" y="74"/>
                  <a:pt x="132" y="74"/>
                  <a:pt x="131" y="74"/>
                </a:cubicBezTo>
                <a:cubicBezTo>
                  <a:pt x="130" y="74"/>
                  <a:pt x="130" y="73"/>
                  <a:pt x="129" y="73"/>
                </a:cubicBezTo>
                <a:cubicBezTo>
                  <a:pt x="129" y="73"/>
                  <a:pt x="128" y="73"/>
                  <a:pt x="128" y="73"/>
                </a:cubicBezTo>
                <a:cubicBezTo>
                  <a:pt x="127" y="73"/>
                  <a:pt x="126" y="73"/>
                  <a:pt x="124" y="73"/>
                </a:cubicBezTo>
                <a:cubicBezTo>
                  <a:pt x="123" y="73"/>
                  <a:pt x="122" y="73"/>
                  <a:pt x="120" y="73"/>
                </a:cubicBezTo>
                <a:cubicBezTo>
                  <a:pt x="120" y="73"/>
                  <a:pt x="119" y="73"/>
                  <a:pt x="119" y="73"/>
                </a:cubicBezTo>
                <a:cubicBezTo>
                  <a:pt x="118" y="74"/>
                  <a:pt x="117" y="74"/>
                  <a:pt x="116" y="74"/>
                </a:cubicBezTo>
                <a:cubicBezTo>
                  <a:pt x="116" y="74"/>
                  <a:pt x="115" y="74"/>
                  <a:pt x="115" y="74"/>
                </a:cubicBezTo>
                <a:cubicBezTo>
                  <a:pt x="114" y="75"/>
                  <a:pt x="113" y="75"/>
                  <a:pt x="112" y="75"/>
                </a:cubicBezTo>
                <a:cubicBezTo>
                  <a:pt x="112" y="75"/>
                  <a:pt x="111" y="76"/>
                  <a:pt x="111" y="76"/>
                </a:cubicBezTo>
                <a:cubicBezTo>
                  <a:pt x="110" y="76"/>
                  <a:pt x="109" y="77"/>
                  <a:pt x="107" y="77"/>
                </a:cubicBezTo>
                <a:cubicBezTo>
                  <a:pt x="107" y="77"/>
                  <a:pt x="107" y="78"/>
                  <a:pt x="107" y="78"/>
                </a:cubicBezTo>
                <a:cubicBezTo>
                  <a:pt x="106" y="78"/>
                  <a:pt x="105" y="79"/>
                  <a:pt x="104" y="79"/>
                </a:cubicBezTo>
                <a:cubicBezTo>
                  <a:pt x="104" y="80"/>
                  <a:pt x="103" y="80"/>
                  <a:pt x="103" y="80"/>
                </a:cubicBezTo>
                <a:cubicBezTo>
                  <a:pt x="102" y="81"/>
                  <a:pt x="102" y="81"/>
                  <a:pt x="101" y="82"/>
                </a:cubicBezTo>
                <a:cubicBezTo>
                  <a:pt x="101" y="82"/>
                  <a:pt x="100" y="83"/>
                  <a:pt x="100" y="83"/>
                </a:cubicBezTo>
                <a:cubicBezTo>
                  <a:pt x="99" y="83"/>
                  <a:pt x="99" y="84"/>
                  <a:pt x="98" y="85"/>
                </a:cubicBezTo>
                <a:cubicBezTo>
                  <a:pt x="98" y="85"/>
                  <a:pt x="97" y="85"/>
                  <a:pt x="97" y="86"/>
                </a:cubicBezTo>
                <a:cubicBezTo>
                  <a:pt x="96" y="87"/>
                  <a:pt x="96" y="88"/>
                  <a:pt x="95" y="89"/>
                </a:cubicBezTo>
                <a:cubicBezTo>
                  <a:pt x="95" y="89"/>
                  <a:pt x="95" y="89"/>
                  <a:pt x="95" y="89"/>
                </a:cubicBezTo>
                <a:close/>
                <a:moveTo>
                  <a:pt x="124" y="138"/>
                </a:moveTo>
                <a:cubicBezTo>
                  <a:pt x="109" y="138"/>
                  <a:pt x="96" y="126"/>
                  <a:pt x="95" y="110"/>
                </a:cubicBezTo>
                <a:cubicBezTo>
                  <a:pt x="95" y="110"/>
                  <a:pt x="95" y="110"/>
                  <a:pt x="95" y="110"/>
                </a:cubicBezTo>
                <a:cubicBezTo>
                  <a:pt x="95" y="109"/>
                  <a:pt x="95" y="109"/>
                  <a:pt x="95" y="109"/>
                </a:cubicBezTo>
                <a:cubicBezTo>
                  <a:pt x="95" y="109"/>
                  <a:pt x="95" y="109"/>
                  <a:pt x="95" y="109"/>
                </a:cubicBezTo>
                <a:cubicBezTo>
                  <a:pt x="95" y="92"/>
                  <a:pt x="108" y="79"/>
                  <a:pt x="124" y="79"/>
                </a:cubicBezTo>
                <a:cubicBezTo>
                  <a:pt x="126" y="79"/>
                  <a:pt x="127" y="79"/>
                  <a:pt x="128" y="79"/>
                </a:cubicBezTo>
                <a:cubicBezTo>
                  <a:pt x="128" y="79"/>
                  <a:pt x="129" y="79"/>
                  <a:pt x="129" y="79"/>
                </a:cubicBezTo>
                <a:cubicBezTo>
                  <a:pt x="130" y="79"/>
                  <a:pt x="131" y="80"/>
                  <a:pt x="132" y="80"/>
                </a:cubicBezTo>
                <a:cubicBezTo>
                  <a:pt x="132" y="80"/>
                  <a:pt x="132" y="80"/>
                  <a:pt x="132" y="80"/>
                </a:cubicBezTo>
                <a:cubicBezTo>
                  <a:pt x="135" y="81"/>
                  <a:pt x="137" y="82"/>
                  <a:pt x="139" y="83"/>
                </a:cubicBezTo>
                <a:cubicBezTo>
                  <a:pt x="139" y="83"/>
                  <a:pt x="139" y="83"/>
                  <a:pt x="140" y="83"/>
                </a:cubicBezTo>
                <a:cubicBezTo>
                  <a:pt x="141" y="84"/>
                  <a:pt x="141" y="84"/>
                  <a:pt x="142" y="85"/>
                </a:cubicBezTo>
                <a:cubicBezTo>
                  <a:pt x="142" y="85"/>
                  <a:pt x="143" y="85"/>
                  <a:pt x="143" y="85"/>
                </a:cubicBezTo>
                <a:cubicBezTo>
                  <a:pt x="145" y="87"/>
                  <a:pt x="146" y="89"/>
                  <a:pt x="148" y="90"/>
                </a:cubicBezTo>
                <a:cubicBezTo>
                  <a:pt x="148" y="91"/>
                  <a:pt x="148" y="91"/>
                  <a:pt x="148" y="91"/>
                </a:cubicBezTo>
                <a:cubicBezTo>
                  <a:pt x="149" y="92"/>
                  <a:pt x="150" y="93"/>
                  <a:pt x="150" y="94"/>
                </a:cubicBezTo>
                <a:cubicBezTo>
                  <a:pt x="153" y="98"/>
                  <a:pt x="154" y="103"/>
                  <a:pt x="154" y="109"/>
                </a:cubicBezTo>
                <a:cubicBezTo>
                  <a:pt x="154" y="125"/>
                  <a:pt x="141" y="138"/>
                  <a:pt x="124" y="1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1" name="Freeform 1137"/>
          <p:cNvSpPr>
            <a:spLocks noEditPoints="1"/>
          </p:cNvSpPr>
          <p:nvPr/>
        </p:nvSpPr>
        <p:spPr bwMode="auto">
          <a:xfrm>
            <a:off x="10597595" y="3253084"/>
            <a:ext cx="372995" cy="338296"/>
          </a:xfrm>
          <a:custGeom>
            <a:avLst/>
            <a:gdLst>
              <a:gd name="T0" fmla="*/ 160 w 160"/>
              <a:gd name="T1" fmla="*/ 45 h 144"/>
              <a:gd name="T2" fmla="*/ 160 w 160"/>
              <a:gd name="T3" fmla="*/ 45 h 144"/>
              <a:gd name="T4" fmla="*/ 160 w 160"/>
              <a:gd name="T5" fmla="*/ 44 h 144"/>
              <a:gd name="T6" fmla="*/ 160 w 160"/>
              <a:gd name="T7" fmla="*/ 44 h 144"/>
              <a:gd name="T8" fmla="*/ 133 w 160"/>
              <a:gd name="T9" fmla="*/ 1 h 144"/>
              <a:gd name="T10" fmla="*/ 132 w 160"/>
              <a:gd name="T11" fmla="*/ 0 h 144"/>
              <a:gd name="T12" fmla="*/ 132 w 160"/>
              <a:gd name="T13" fmla="*/ 0 h 144"/>
              <a:gd name="T14" fmla="*/ 29 w 160"/>
              <a:gd name="T15" fmla="*/ 0 h 144"/>
              <a:gd name="T16" fmla="*/ 28 w 160"/>
              <a:gd name="T17" fmla="*/ 0 h 144"/>
              <a:gd name="T18" fmla="*/ 28 w 160"/>
              <a:gd name="T19" fmla="*/ 1 h 144"/>
              <a:gd name="T20" fmla="*/ 27 w 160"/>
              <a:gd name="T21" fmla="*/ 1 h 144"/>
              <a:gd name="T22" fmla="*/ 0 w 160"/>
              <a:gd name="T23" fmla="*/ 44 h 144"/>
              <a:gd name="T24" fmla="*/ 0 w 160"/>
              <a:gd name="T25" fmla="*/ 44 h 144"/>
              <a:gd name="T26" fmla="*/ 0 w 160"/>
              <a:gd name="T27" fmla="*/ 45 h 144"/>
              <a:gd name="T28" fmla="*/ 0 w 160"/>
              <a:gd name="T29" fmla="*/ 46 h 144"/>
              <a:gd name="T30" fmla="*/ 0 w 160"/>
              <a:gd name="T31" fmla="*/ 46 h 144"/>
              <a:gd name="T32" fmla="*/ 0 w 160"/>
              <a:gd name="T33" fmla="*/ 47 h 144"/>
              <a:gd name="T34" fmla="*/ 78 w 160"/>
              <a:gd name="T35" fmla="*/ 143 h 144"/>
              <a:gd name="T36" fmla="*/ 78 w 160"/>
              <a:gd name="T37" fmla="*/ 143 h 144"/>
              <a:gd name="T38" fmla="*/ 79 w 160"/>
              <a:gd name="T39" fmla="*/ 144 h 144"/>
              <a:gd name="T40" fmla="*/ 80 w 160"/>
              <a:gd name="T41" fmla="*/ 144 h 144"/>
              <a:gd name="T42" fmla="*/ 81 w 160"/>
              <a:gd name="T43" fmla="*/ 144 h 144"/>
              <a:gd name="T44" fmla="*/ 82 w 160"/>
              <a:gd name="T45" fmla="*/ 143 h 144"/>
              <a:gd name="T46" fmla="*/ 159 w 160"/>
              <a:gd name="T47" fmla="*/ 47 h 144"/>
              <a:gd name="T48" fmla="*/ 160 w 160"/>
              <a:gd name="T49" fmla="*/ 47 h 144"/>
              <a:gd name="T50" fmla="*/ 160 w 160"/>
              <a:gd name="T51" fmla="*/ 46 h 144"/>
              <a:gd name="T52" fmla="*/ 86 w 160"/>
              <a:gd name="T53" fmla="*/ 5 h 144"/>
              <a:gd name="T54" fmla="*/ 114 w 160"/>
              <a:gd name="T55" fmla="*/ 40 h 144"/>
              <a:gd name="T56" fmla="*/ 109 w 160"/>
              <a:gd name="T57" fmla="*/ 43 h 144"/>
              <a:gd name="T58" fmla="*/ 80 w 160"/>
              <a:gd name="T59" fmla="*/ 7 h 144"/>
              <a:gd name="T60" fmla="*/ 46 w 160"/>
              <a:gd name="T61" fmla="*/ 40 h 144"/>
              <a:gd name="T62" fmla="*/ 74 w 160"/>
              <a:gd name="T63" fmla="*/ 5 h 144"/>
              <a:gd name="T64" fmla="*/ 111 w 160"/>
              <a:gd name="T65" fmla="*/ 48 h 144"/>
              <a:gd name="T66" fmla="*/ 49 w 160"/>
              <a:gd name="T67" fmla="*/ 48 h 144"/>
              <a:gd name="T68" fmla="*/ 131 w 160"/>
              <a:gd name="T69" fmla="*/ 9 h 144"/>
              <a:gd name="T70" fmla="*/ 119 w 160"/>
              <a:gd name="T71" fmla="*/ 43 h 144"/>
              <a:gd name="T72" fmla="*/ 29 w 160"/>
              <a:gd name="T73" fmla="*/ 9 h 144"/>
              <a:gd name="T74" fmla="*/ 7 w 160"/>
              <a:gd name="T75" fmla="*/ 43 h 144"/>
              <a:gd name="T76" fmla="*/ 43 w 160"/>
              <a:gd name="T77" fmla="*/ 48 h 144"/>
              <a:gd name="T78" fmla="*/ 8 w 160"/>
              <a:gd name="T79" fmla="*/ 48 h 144"/>
              <a:gd name="T80" fmla="*/ 86 w 160"/>
              <a:gd name="T81" fmla="*/ 129 h 144"/>
              <a:gd name="T82" fmla="*/ 152 w 160"/>
              <a:gd name="T83"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4">
                <a:moveTo>
                  <a:pt x="160" y="46"/>
                </a:moveTo>
                <a:cubicBezTo>
                  <a:pt x="160" y="46"/>
                  <a:pt x="160" y="46"/>
                  <a:pt x="160" y="45"/>
                </a:cubicBezTo>
                <a:cubicBezTo>
                  <a:pt x="160" y="45"/>
                  <a:pt x="160" y="45"/>
                  <a:pt x="160" y="45"/>
                </a:cubicBezTo>
                <a:cubicBezTo>
                  <a:pt x="160" y="45"/>
                  <a:pt x="160" y="45"/>
                  <a:pt x="160" y="45"/>
                </a:cubicBezTo>
                <a:cubicBezTo>
                  <a:pt x="160" y="45"/>
                  <a:pt x="160" y="45"/>
                  <a:pt x="160" y="44"/>
                </a:cubicBezTo>
                <a:cubicBezTo>
                  <a:pt x="160" y="44"/>
                  <a:pt x="160" y="44"/>
                  <a:pt x="160" y="44"/>
                </a:cubicBezTo>
                <a:cubicBezTo>
                  <a:pt x="160" y="44"/>
                  <a:pt x="160" y="44"/>
                  <a:pt x="160" y="44"/>
                </a:cubicBezTo>
                <a:cubicBezTo>
                  <a:pt x="160" y="44"/>
                  <a:pt x="160" y="44"/>
                  <a:pt x="160" y="44"/>
                </a:cubicBezTo>
                <a:cubicBezTo>
                  <a:pt x="133" y="1"/>
                  <a:pt x="133" y="1"/>
                  <a:pt x="133" y="1"/>
                </a:cubicBezTo>
                <a:cubicBezTo>
                  <a:pt x="133" y="1"/>
                  <a:pt x="133" y="1"/>
                  <a:pt x="133" y="1"/>
                </a:cubicBezTo>
                <a:cubicBezTo>
                  <a:pt x="133" y="1"/>
                  <a:pt x="133" y="1"/>
                  <a:pt x="133" y="1"/>
                </a:cubicBezTo>
                <a:cubicBezTo>
                  <a:pt x="132" y="1"/>
                  <a:pt x="132" y="0"/>
                  <a:pt x="132" y="0"/>
                </a:cubicBezTo>
                <a:cubicBezTo>
                  <a:pt x="132" y="0"/>
                  <a:pt x="132" y="0"/>
                  <a:pt x="132" y="0"/>
                </a:cubicBezTo>
                <a:cubicBezTo>
                  <a:pt x="132" y="0"/>
                  <a:pt x="132" y="0"/>
                  <a:pt x="132" y="0"/>
                </a:cubicBezTo>
                <a:cubicBezTo>
                  <a:pt x="131" y="0"/>
                  <a:pt x="131" y="0"/>
                  <a:pt x="131"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1"/>
                </a:cubicBezTo>
                <a:cubicBezTo>
                  <a:pt x="28" y="1"/>
                  <a:pt x="28" y="1"/>
                  <a:pt x="28" y="1"/>
                </a:cubicBezTo>
                <a:cubicBezTo>
                  <a:pt x="27" y="1"/>
                  <a:pt x="27" y="1"/>
                  <a:pt x="27" y="1"/>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1" y="47"/>
                  <a:pt x="1" y="47"/>
                  <a:pt x="1" y="47"/>
                </a:cubicBezTo>
                <a:cubicBezTo>
                  <a:pt x="78" y="143"/>
                  <a:pt x="78" y="143"/>
                  <a:pt x="78" y="143"/>
                </a:cubicBezTo>
                <a:cubicBezTo>
                  <a:pt x="78" y="143"/>
                  <a:pt x="78" y="143"/>
                  <a:pt x="78" y="143"/>
                </a:cubicBezTo>
                <a:cubicBezTo>
                  <a:pt x="78" y="143"/>
                  <a:pt x="78" y="143"/>
                  <a:pt x="78" y="143"/>
                </a:cubicBezTo>
                <a:cubicBezTo>
                  <a:pt x="78" y="143"/>
                  <a:pt x="78" y="143"/>
                  <a:pt x="78" y="143"/>
                </a:cubicBezTo>
                <a:cubicBezTo>
                  <a:pt x="78" y="143"/>
                  <a:pt x="78" y="144"/>
                  <a:pt x="79" y="144"/>
                </a:cubicBezTo>
                <a:cubicBezTo>
                  <a:pt x="79" y="144"/>
                  <a:pt x="79" y="144"/>
                  <a:pt x="79" y="144"/>
                </a:cubicBezTo>
                <a:cubicBezTo>
                  <a:pt x="79" y="144"/>
                  <a:pt x="80" y="144"/>
                  <a:pt x="80" y="144"/>
                </a:cubicBezTo>
                <a:cubicBezTo>
                  <a:pt x="80" y="144"/>
                  <a:pt x="81" y="144"/>
                  <a:pt x="81" y="144"/>
                </a:cubicBezTo>
                <a:cubicBezTo>
                  <a:pt x="81" y="144"/>
                  <a:pt x="81" y="144"/>
                  <a:pt x="81" y="144"/>
                </a:cubicBezTo>
                <a:cubicBezTo>
                  <a:pt x="81" y="144"/>
                  <a:pt x="81" y="144"/>
                  <a:pt x="81" y="144"/>
                </a:cubicBezTo>
                <a:cubicBezTo>
                  <a:pt x="82" y="143"/>
                  <a:pt x="82" y="143"/>
                  <a:pt x="82" y="143"/>
                </a:cubicBezTo>
                <a:cubicBezTo>
                  <a:pt x="82" y="143"/>
                  <a:pt x="82" y="143"/>
                  <a:pt x="82" y="143"/>
                </a:cubicBezTo>
                <a:cubicBezTo>
                  <a:pt x="159" y="47"/>
                  <a:pt x="159" y="47"/>
                  <a:pt x="159" y="47"/>
                </a:cubicBezTo>
                <a:cubicBezTo>
                  <a:pt x="159" y="47"/>
                  <a:pt x="159" y="47"/>
                  <a:pt x="160" y="47"/>
                </a:cubicBezTo>
                <a:cubicBezTo>
                  <a:pt x="160" y="47"/>
                  <a:pt x="160" y="47"/>
                  <a:pt x="160" y="47"/>
                </a:cubicBezTo>
                <a:cubicBezTo>
                  <a:pt x="160" y="47"/>
                  <a:pt x="160" y="47"/>
                  <a:pt x="160" y="46"/>
                </a:cubicBezTo>
                <a:cubicBezTo>
                  <a:pt x="160" y="46"/>
                  <a:pt x="160" y="46"/>
                  <a:pt x="160" y="46"/>
                </a:cubicBezTo>
                <a:cubicBezTo>
                  <a:pt x="160" y="46"/>
                  <a:pt x="160" y="46"/>
                  <a:pt x="160" y="46"/>
                </a:cubicBezTo>
                <a:close/>
                <a:moveTo>
                  <a:pt x="86" y="5"/>
                </a:moveTo>
                <a:cubicBezTo>
                  <a:pt x="127" y="5"/>
                  <a:pt x="127" y="5"/>
                  <a:pt x="127" y="5"/>
                </a:cubicBezTo>
                <a:cubicBezTo>
                  <a:pt x="114" y="40"/>
                  <a:pt x="114" y="40"/>
                  <a:pt x="114" y="40"/>
                </a:cubicBezTo>
                <a:lnTo>
                  <a:pt x="86" y="5"/>
                </a:lnTo>
                <a:close/>
                <a:moveTo>
                  <a:pt x="109" y="43"/>
                </a:moveTo>
                <a:cubicBezTo>
                  <a:pt x="51" y="43"/>
                  <a:pt x="51" y="43"/>
                  <a:pt x="51" y="43"/>
                </a:cubicBezTo>
                <a:cubicBezTo>
                  <a:pt x="80" y="7"/>
                  <a:pt x="80" y="7"/>
                  <a:pt x="80" y="7"/>
                </a:cubicBezTo>
                <a:lnTo>
                  <a:pt x="109" y="43"/>
                </a:lnTo>
                <a:close/>
                <a:moveTo>
                  <a:pt x="46" y="40"/>
                </a:moveTo>
                <a:cubicBezTo>
                  <a:pt x="33" y="5"/>
                  <a:pt x="33" y="5"/>
                  <a:pt x="33" y="5"/>
                </a:cubicBezTo>
                <a:cubicBezTo>
                  <a:pt x="74" y="5"/>
                  <a:pt x="74" y="5"/>
                  <a:pt x="74" y="5"/>
                </a:cubicBezTo>
                <a:lnTo>
                  <a:pt x="46" y="40"/>
                </a:lnTo>
                <a:close/>
                <a:moveTo>
                  <a:pt x="111" y="48"/>
                </a:moveTo>
                <a:cubicBezTo>
                  <a:pt x="80" y="132"/>
                  <a:pt x="80" y="132"/>
                  <a:pt x="80" y="132"/>
                </a:cubicBezTo>
                <a:cubicBezTo>
                  <a:pt x="49" y="48"/>
                  <a:pt x="49" y="48"/>
                  <a:pt x="49" y="48"/>
                </a:cubicBezTo>
                <a:lnTo>
                  <a:pt x="111" y="48"/>
                </a:lnTo>
                <a:close/>
                <a:moveTo>
                  <a:pt x="131" y="9"/>
                </a:moveTo>
                <a:cubicBezTo>
                  <a:pt x="153" y="43"/>
                  <a:pt x="153" y="43"/>
                  <a:pt x="153" y="43"/>
                </a:cubicBezTo>
                <a:cubicBezTo>
                  <a:pt x="119" y="43"/>
                  <a:pt x="119" y="43"/>
                  <a:pt x="119" y="43"/>
                </a:cubicBezTo>
                <a:lnTo>
                  <a:pt x="131" y="9"/>
                </a:lnTo>
                <a:close/>
                <a:moveTo>
                  <a:pt x="29" y="9"/>
                </a:moveTo>
                <a:cubicBezTo>
                  <a:pt x="41" y="43"/>
                  <a:pt x="41" y="43"/>
                  <a:pt x="41" y="43"/>
                </a:cubicBezTo>
                <a:cubicBezTo>
                  <a:pt x="7" y="43"/>
                  <a:pt x="7" y="43"/>
                  <a:pt x="7" y="43"/>
                </a:cubicBezTo>
                <a:lnTo>
                  <a:pt x="29" y="9"/>
                </a:lnTo>
                <a:close/>
                <a:moveTo>
                  <a:pt x="43" y="48"/>
                </a:moveTo>
                <a:cubicBezTo>
                  <a:pt x="72" y="127"/>
                  <a:pt x="72" y="127"/>
                  <a:pt x="72" y="127"/>
                </a:cubicBezTo>
                <a:cubicBezTo>
                  <a:pt x="8" y="48"/>
                  <a:pt x="8" y="48"/>
                  <a:pt x="8" y="48"/>
                </a:cubicBezTo>
                <a:lnTo>
                  <a:pt x="43" y="48"/>
                </a:lnTo>
                <a:close/>
                <a:moveTo>
                  <a:pt x="86" y="129"/>
                </a:moveTo>
                <a:cubicBezTo>
                  <a:pt x="117" y="48"/>
                  <a:pt x="117" y="48"/>
                  <a:pt x="117" y="48"/>
                </a:cubicBezTo>
                <a:cubicBezTo>
                  <a:pt x="152" y="48"/>
                  <a:pt x="152" y="48"/>
                  <a:pt x="152" y="48"/>
                </a:cubicBezTo>
                <a:lnTo>
                  <a:pt x="86" y="1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2" name="Freeform 1147"/>
          <p:cNvSpPr>
            <a:spLocks noEditPoints="1"/>
          </p:cNvSpPr>
          <p:nvPr/>
        </p:nvSpPr>
        <p:spPr bwMode="auto">
          <a:xfrm>
            <a:off x="10592411" y="2477175"/>
            <a:ext cx="380584" cy="382753"/>
          </a:xfrm>
          <a:custGeom>
            <a:avLst/>
            <a:gdLst>
              <a:gd name="T0" fmla="*/ 116 w 163"/>
              <a:gd name="T1" fmla="*/ 11 h 163"/>
              <a:gd name="T2" fmla="*/ 11 w 163"/>
              <a:gd name="T3" fmla="*/ 115 h 163"/>
              <a:gd name="T4" fmla="*/ 10 w 163"/>
              <a:gd name="T5" fmla="*/ 116 h 163"/>
              <a:gd name="T6" fmla="*/ 10 w 163"/>
              <a:gd name="T7" fmla="*/ 116 h 163"/>
              <a:gd name="T8" fmla="*/ 0 w 163"/>
              <a:gd name="T9" fmla="*/ 160 h 163"/>
              <a:gd name="T10" fmla="*/ 0 w 163"/>
              <a:gd name="T11" fmla="*/ 161 h 163"/>
              <a:gd name="T12" fmla="*/ 1 w 163"/>
              <a:gd name="T13" fmla="*/ 162 h 163"/>
              <a:gd name="T14" fmla="*/ 3 w 163"/>
              <a:gd name="T15" fmla="*/ 163 h 163"/>
              <a:gd name="T16" fmla="*/ 47 w 163"/>
              <a:gd name="T17" fmla="*/ 153 h 163"/>
              <a:gd name="T18" fmla="*/ 47 w 163"/>
              <a:gd name="T19" fmla="*/ 152 h 163"/>
              <a:gd name="T20" fmla="*/ 48 w 163"/>
              <a:gd name="T21" fmla="*/ 152 h 163"/>
              <a:gd name="T22" fmla="*/ 152 w 163"/>
              <a:gd name="T23" fmla="*/ 47 h 163"/>
              <a:gd name="T24" fmla="*/ 148 w 163"/>
              <a:gd name="T25" fmla="*/ 15 h 163"/>
              <a:gd name="T26" fmla="*/ 122 w 163"/>
              <a:gd name="T27" fmla="*/ 13 h 163"/>
              <a:gd name="T28" fmla="*/ 134 w 163"/>
              <a:gd name="T29" fmla="*/ 58 h 163"/>
              <a:gd name="T30" fmla="*/ 109 w 163"/>
              <a:gd name="T31" fmla="*/ 25 h 163"/>
              <a:gd name="T32" fmla="*/ 134 w 163"/>
              <a:gd name="T33" fmla="*/ 58 h 163"/>
              <a:gd name="T34" fmla="*/ 10 w 163"/>
              <a:gd name="T35" fmla="*/ 149 h 163"/>
              <a:gd name="T36" fmla="*/ 15 w 163"/>
              <a:gd name="T37" fmla="*/ 120 h 163"/>
              <a:gd name="T38" fmla="*/ 27 w 163"/>
              <a:gd name="T39" fmla="*/ 133 h 163"/>
              <a:gd name="T40" fmla="*/ 27 w 163"/>
              <a:gd name="T41" fmla="*/ 134 h 163"/>
              <a:gd name="T42" fmla="*/ 27 w 163"/>
              <a:gd name="T43" fmla="*/ 135 h 163"/>
              <a:gd name="T44" fmla="*/ 27 w 163"/>
              <a:gd name="T45" fmla="*/ 135 h 163"/>
              <a:gd name="T46" fmla="*/ 28 w 163"/>
              <a:gd name="T47" fmla="*/ 136 h 163"/>
              <a:gd name="T48" fmla="*/ 29 w 163"/>
              <a:gd name="T49" fmla="*/ 136 h 163"/>
              <a:gd name="T50" fmla="*/ 30 w 163"/>
              <a:gd name="T51" fmla="*/ 136 h 163"/>
              <a:gd name="T52" fmla="*/ 30 w 163"/>
              <a:gd name="T53" fmla="*/ 136 h 163"/>
              <a:gd name="T54" fmla="*/ 30 w 163"/>
              <a:gd name="T55" fmla="*/ 136 h 163"/>
              <a:gd name="T56" fmla="*/ 43 w 163"/>
              <a:gd name="T57" fmla="*/ 148 h 163"/>
              <a:gd name="T58" fmla="*/ 14 w 163"/>
              <a:gd name="T59" fmla="*/ 153 h 163"/>
              <a:gd name="T60" fmla="*/ 51 w 163"/>
              <a:gd name="T61" fmla="*/ 133 h 163"/>
              <a:gd name="T62" fmla="*/ 116 w 163"/>
              <a:gd name="T63" fmla="*/ 64 h 163"/>
              <a:gd name="T64" fmla="*/ 47 w 163"/>
              <a:gd name="T65" fmla="*/ 129 h 163"/>
              <a:gd name="T66" fmla="*/ 34 w 163"/>
              <a:gd name="T67" fmla="*/ 116 h 163"/>
              <a:gd name="T68" fmla="*/ 99 w 163"/>
              <a:gd name="T69" fmla="*/ 47 h 163"/>
              <a:gd name="T70" fmla="*/ 30 w 163"/>
              <a:gd name="T71" fmla="*/ 112 h 163"/>
              <a:gd name="T72" fmla="*/ 101 w 163"/>
              <a:gd name="T73" fmla="*/ 33 h 163"/>
              <a:gd name="T74" fmla="*/ 50 w 163"/>
              <a:gd name="T75" fmla="*/ 142 h 163"/>
              <a:gd name="T76" fmla="*/ 142 w 163"/>
              <a:gd name="T77" fmla="*/ 50 h 163"/>
              <a:gd name="T78" fmla="*/ 118 w 163"/>
              <a:gd name="T79" fmla="*/ 17 h 163"/>
              <a:gd name="T80" fmla="*/ 142 w 163"/>
              <a:gd name="T81"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3" name="Freeform 2123"/>
          <p:cNvSpPr>
            <a:spLocks noEditPoints="1"/>
          </p:cNvSpPr>
          <p:nvPr/>
        </p:nvSpPr>
        <p:spPr bwMode="auto">
          <a:xfrm>
            <a:off x="10607752" y="5522256"/>
            <a:ext cx="344803" cy="375162"/>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4" name="Freeform 2123"/>
          <p:cNvSpPr>
            <a:spLocks noEditPoints="1"/>
          </p:cNvSpPr>
          <p:nvPr/>
        </p:nvSpPr>
        <p:spPr bwMode="auto">
          <a:xfrm>
            <a:off x="10607752" y="3984536"/>
            <a:ext cx="344803" cy="375162"/>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4046"/>
              </a:solidFill>
              <a:effectLst/>
              <a:uLnTx/>
              <a:uFillTx/>
              <a:latin typeface="Source Sans Pro"/>
              <a:ea typeface="+mn-ea"/>
              <a:cs typeface="+mn-cs"/>
            </a:endParaRPr>
          </a:p>
        </p:txBody>
      </p:sp>
      <p:sp>
        <p:nvSpPr>
          <p:cNvPr id="65" name="TextBox 64"/>
          <p:cNvSpPr txBox="1"/>
          <p:nvPr/>
        </p:nvSpPr>
        <p:spPr>
          <a:xfrm>
            <a:off x="1406106" y="1781029"/>
            <a:ext cx="1961002" cy="830997"/>
          </a:xfrm>
          <a:prstGeom prst="rect">
            <a:avLst/>
          </a:prstGeom>
          <a:solidFill>
            <a:schemeClr val="accent1"/>
          </a:solid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Non-physical barriers</a:t>
            </a:r>
          </a:p>
        </p:txBody>
      </p:sp>
      <p:sp>
        <p:nvSpPr>
          <p:cNvPr id="51" name="TextBox 50">
            <a:extLst>
              <a:ext uri="{FF2B5EF4-FFF2-40B4-BE49-F238E27FC236}">
                <a16:creationId xmlns:a16="http://schemas.microsoft.com/office/drawing/2014/main" id="{BA3C31B7-8F83-4E82-8AA1-492BE90E8349}"/>
              </a:ext>
            </a:extLst>
          </p:cNvPr>
          <p:cNvSpPr txBox="1"/>
          <p:nvPr/>
        </p:nvSpPr>
        <p:spPr>
          <a:xfrm>
            <a:off x="2067661" y="-45315"/>
            <a:ext cx="7781424" cy="707886"/>
          </a:xfrm>
          <a:prstGeom prst="rect">
            <a:avLst/>
          </a:prstGeom>
          <a:solidFill>
            <a:srgbClr val="247059"/>
          </a:solidFill>
          <a:effectLst>
            <a:outerShdw blurRad="50800" dist="38100" dir="10800000" algn="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SAATM Impediments</a:t>
            </a:r>
          </a:p>
        </p:txBody>
      </p:sp>
      <p:pic>
        <p:nvPicPr>
          <p:cNvPr id="2" name="Picture 1">
            <a:extLst>
              <a:ext uri="{FF2B5EF4-FFF2-40B4-BE49-F238E27FC236}">
                <a16:creationId xmlns:a16="http://schemas.microsoft.com/office/drawing/2014/main" id="{269D5EB8-37AB-4360-8411-0330849D25FB}"/>
              </a:ext>
            </a:extLst>
          </p:cNvPr>
          <p:cNvPicPr>
            <a:picLocks noChangeAspect="1"/>
          </p:cNvPicPr>
          <p:nvPr/>
        </p:nvPicPr>
        <p:blipFill>
          <a:blip r:embed="rId2"/>
          <a:stretch>
            <a:fillRect/>
          </a:stretch>
        </p:blipFill>
        <p:spPr>
          <a:xfrm>
            <a:off x="118059" y="35720"/>
            <a:ext cx="2016126" cy="718513"/>
          </a:xfrm>
          <a:prstGeom prst="rect">
            <a:avLst/>
          </a:prstGeom>
        </p:spPr>
      </p:pic>
      <p:pic>
        <p:nvPicPr>
          <p:cNvPr id="9" name="Image 3">
            <a:extLst>
              <a:ext uri="{FF2B5EF4-FFF2-40B4-BE49-F238E27FC236}">
                <a16:creationId xmlns:a16="http://schemas.microsoft.com/office/drawing/2014/main" id="{94F8EF63-8E47-1841-3F1B-278AF55E9450}"/>
              </a:ext>
            </a:extLst>
          </p:cNvPr>
          <p:cNvPicPr>
            <a:picLocks noChangeAspect="1"/>
          </p:cNvPicPr>
          <p:nvPr/>
        </p:nvPicPr>
        <p:blipFill>
          <a:blip r:embed="rId3"/>
          <a:stretch>
            <a:fillRect/>
          </a:stretch>
        </p:blipFill>
        <p:spPr>
          <a:xfrm>
            <a:off x="-54313" y="5630491"/>
            <a:ext cx="1587121" cy="1286335"/>
          </a:xfrm>
          <a:prstGeom prst="rect">
            <a:avLst/>
          </a:prstGeom>
        </p:spPr>
      </p:pic>
      <p:sp>
        <p:nvSpPr>
          <p:cNvPr id="10" name="Right Triangle 20">
            <a:extLst>
              <a:ext uri="{FF2B5EF4-FFF2-40B4-BE49-F238E27FC236}">
                <a16:creationId xmlns:a16="http://schemas.microsoft.com/office/drawing/2014/main" id="{388A6264-B086-5D81-190B-A426B369FD4E}"/>
              </a:ext>
            </a:extLst>
          </p:cNvPr>
          <p:cNvSpPr/>
          <p:nvPr/>
        </p:nvSpPr>
        <p:spPr>
          <a:xfrm rot="10800000">
            <a:off x="7915564" y="-2"/>
            <a:ext cx="4276436" cy="1584634"/>
          </a:xfrm>
          <a:prstGeom prst="rtTriangle">
            <a:avLst/>
          </a:prstGeom>
          <a:solidFill>
            <a:srgbClr val="24705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Roboto Light" panose="02000000000000000000" pitchFamily="2" charset="0"/>
              <a:ea typeface="+mn-ea"/>
              <a:cs typeface="+mn-cs"/>
            </a:endParaRPr>
          </a:p>
        </p:txBody>
      </p:sp>
      <p:pic>
        <p:nvPicPr>
          <p:cNvPr id="11" name="Image 8">
            <a:extLst>
              <a:ext uri="{FF2B5EF4-FFF2-40B4-BE49-F238E27FC236}">
                <a16:creationId xmlns:a16="http://schemas.microsoft.com/office/drawing/2014/main" id="{BCA8B3C6-917D-162C-E5F9-421C704BA9FA}"/>
              </a:ext>
            </a:extLst>
          </p:cNvPr>
          <p:cNvPicPr>
            <a:picLocks noChangeAspect="1"/>
          </p:cNvPicPr>
          <p:nvPr/>
        </p:nvPicPr>
        <p:blipFill>
          <a:blip r:embed="rId4"/>
          <a:stretch>
            <a:fillRect/>
          </a:stretch>
        </p:blipFill>
        <p:spPr>
          <a:xfrm>
            <a:off x="-64885" y="-45315"/>
            <a:ext cx="12321769" cy="6858000"/>
          </a:xfrm>
          <a:prstGeom prst="rect">
            <a:avLst/>
          </a:prstGeom>
        </p:spPr>
      </p:pic>
      <p:pic>
        <p:nvPicPr>
          <p:cNvPr id="12" name="Image 9">
            <a:extLst>
              <a:ext uri="{FF2B5EF4-FFF2-40B4-BE49-F238E27FC236}">
                <a16:creationId xmlns:a16="http://schemas.microsoft.com/office/drawing/2014/main" id="{D429BFD4-A3A0-EC73-0F2E-7B4A63AC5D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023332" y="672637"/>
            <a:ext cx="163902" cy="12173435"/>
          </a:xfrm>
          <a:prstGeom prst="rect">
            <a:avLst/>
          </a:prstGeom>
          <a:noFill/>
          <a:ln>
            <a:noFill/>
          </a:ln>
        </p:spPr>
      </p:pic>
    </p:spTree>
    <p:extLst>
      <p:ext uri="{BB962C8B-B14F-4D97-AF65-F5344CB8AC3E}">
        <p14:creationId xmlns:p14="http://schemas.microsoft.com/office/powerpoint/2010/main" val="12185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ppt_x"/>
                                          </p:val>
                                        </p:tav>
                                        <p:tav tm="100000">
                                          <p:val>
                                            <p:strVal val="#ppt_x"/>
                                          </p:val>
                                        </p:tav>
                                      </p:tavLst>
                                    </p:anim>
                                    <p:anim calcmode="lin" valueType="num">
                                      <p:cBhvr additive="base">
                                        <p:cTn id="64" dur="500" fill="hold"/>
                                        <p:tgtEl>
                                          <p:spTgt spid="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ppt_x"/>
                                          </p:val>
                                        </p:tav>
                                        <p:tav tm="100000">
                                          <p:val>
                                            <p:strVal val="#ppt_x"/>
                                          </p:val>
                                        </p:tav>
                                      </p:tavLst>
                                    </p:anim>
                                    <p:anim calcmode="lin" valueType="num">
                                      <p:cBhvr additive="base">
                                        <p:cTn id="88" dur="500" fill="hold"/>
                                        <p:tgtEl>
                                          <p:spTgt spid="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additive="base">
                                        <p:cTn id="99" dur="500" fill="hold"/>
                                        <p:tgtEl>
                                          <p:spTgt spid="49"/>
                                        </p:tgtEl>
                                        <p:attrNameLst>
                                          <p:attrName>ppt_x</p:attrName>
                                        </p:attrNameLst>
                                      </p:cBhvr>
                                      <p:tavLst>
                                        <p:tav tm="0">
                                          <p:val>
                                            <p:strVal val="#ppt_x"/>
                                          </p:val>
                                        </p:tav>
                                        <p:tav tm="100000">
                                          <p:val>
                                            <p:strVal val="#ppt_x"/>
                                          </p:val>
                                        </p:tav>
                                      </p:tavLst>
                                    </p:anim>
                                    <p:anim calcmode="lin" valueType="num">
                                      <p:cBhvr additive="base">
                                        <p:cTn id="100" dur="500" fill="hold"/>
                                        <p:tgtEl>
                                          <p:spTgt spid="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ppt_x"/>
                                          </p:val>
                                        </p:tav>
                                        <p:tav tm="100000">
                                          <p:val>
                                            <p:strVal val="#ppt_x"/>
                                          </p:val>
                                        </p:tav>
                                      </p:tavLst>
                                    </p:anim>
                                    <p:anim calcmode="lin" valueType="num">
                                      <p:cBhvr additive="base">
                                        <p:cTn id="108" dur="500" fill="hold"/>
                                        <p:tgtEl>
                                          <p:spTgt spid="5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additive="base">
                                        <p:cTn id="111" dur="500" fill="hold"/>
                                        <p:tgtEl>
                                          <p:spTgt spid="53"/>
                                        </p:tgtEl>
                                        <p:attrNameLst>
                                          <p:attrName>ppt_x</p:attrName>
                                        </p:attrNameLst>
                                      </p:cBhvr>
                                      <p:tavLst>
                                        <p:tav tm="0">
                                          <p:val>
                                            <p:strVal val="#ppt_x"/>
                                          </p:val>
                                        </p:tav>
                                        <p:tav tm="100000">
                                          <p:val>
                                            <p:strVal val="#ppt_x"/>
                                          </p:val>
                                        </p:tav>
                                      </p:tavLst>
                                    </p:anim>
                                    <p:anim calcmode="lin" valueType="num">
                                      <p:cBhvr additive="base">
                                        <p:cTn id="112" dur="500" fill="hold"/>
                                        <p:tgtEl>
                                          <p:spTgt spid="5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additive="base">
                                        <p:cTn id="115" dur="500" fill="hold"/>
                                        <p:tgtEl>
                                          <p:spTgt spid="54"/>
                                        </p:tgtEl>
                                        <p:attrNameLst>
                                          <p:attrName>ppt_x</p:attrName>
                                        </p:attrNameLst>
                                      </p:cBhvr>
                                      <p:tavLst>
                                        <p:tav tm="0">
                                          <p:val>
                                            <p:strVal val="#ppt_x"/>
                                          </p:val>
                                        </p:tav>
                                        <p:tav tm="100000">
                                          <p:val>
                                            <p:strVal val="#ppt_x"/>
                                          </p:val>
                                        </p:tav>
                                      </p:tavLst>
                                    </p:anim>
                                    <p:anim calcmode="lin" valueType="num">
                                      <p:cBhvr additive="base">
                                        <p:cTn id="116" dur="500" fill="hold"/>
                                        <p:tgtEl>
                                          <p:spTgt spid="5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 calcmode="lin" valueType="num">
                                      <p:cBhvr additive="base">
                                        <p:cTn id="119" dur="500" fill="hold"/>
                                        <p:tgtEl>
                                          <p:spTgt spid="55"/>
                                        </p:tgtEl>
                                        <p:attrNameLst>
                                          <p:attrName>ppt_x</p:attrName>
                                        </p:attrNameLst>
                                      </p:cBhvr>
                                      <p:tavLst>
                                        <p:tav tm="0">
                                          <p:val>
                                            <p:strVal val="#ppt_x"/>
                                          </p:val>
                                        </p:tav>
                                        <p:tav tm="100000">
                                          <p:val>
                                            <p:strVal val="#ppt_x"/>
                                          </p:val>
                                        </p:tav>
                                      </p:tavLst>
                                    </p:anim>
                                    <p:anim calcmode="lin" valueType="num">
                                      <p:cBhvr additive="base">
                                        <p:cTn id="120" dur="500" fill="hold"/>
                                        <p:tgtEl>
                                          <p:spTgt spid="5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additive="base">
                                        <p:cTn id="123" dur="500" fill="hold"/>
                                        <p:tgtEl>
                                          <p:spTgt spid="56"/>
                                        </p:tgtEl>
                                        <p:attrNameLst>
                                          <p:attrName>ppt_x</p:attrName>
                                        </p:attrNameLst>
                                      </p:cBhvr>
                                      <p:tavLst>
                                        <p:tav tm="0">
                                          <p:val>
                                            <p:strVal val="#ppt_x"/>
                                          </p:val>
                                        </p:tav>
                                        <p:tav tm="100000">
                                          <p:val>
                                            <p:strVal val="#ppt_x"/>
                                          </p:val>
                                        </p:tav>
                                      </p:tavLst>
                                    </p:anim>
                                    <p:anim calcmode="lin" valueType="num">
                                      <p:cBhvr additive="base">
                                        <p:cTn id="124" dur="500" fill="hold"/>
                                        <p:tgtEl>
                                          <p:spTgt spid="5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500" fill="hold"/>
                                        <p:tgtEl>
                                          <p:spTgt spid="57"/>
                                        </p:tgtEl>
                                        <p:attrNameLst>
                                          <p:attrName>ppt_x</p:attrName>
                                        </p:attrNameLst>
                                      </p:cBhvr>
                                      <p:tavLst>
                                        <p:tav tm="0">
                                          <p:val>
                                            <p:strVal val="#ppt_x"/>
                                          </p:val>
                                        </p:tav>
                                        <p:tav tm="100000">
                                          <p:val>
                                            <p:strVal val="#ppt_x"/>
                                          </p:val>
                                        </p:tav>
                                      </p:tavLst>
                                    </p:anim>
                                    <p:anim calcmode="lin" valueType="num">
                                      <p:cBhvr additive="base">
                                        <p:cTn id="128" dur="500" fill="hold"/>
                                        <p:tgtEl>
                                          <p:spTgt spid="5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 calcmode="lin" valueType="num">
                                      <p:cBhvr additive="base">
                                        <p:cTn id="131" dur="500" fill="hold"/>
                                        <p:tgtEl>
                                          <p:spTgt spid="59"/>
                                        </p:tgtEl>
                                        <p:attrNameLst>
                                          <p:attrName>ppt_x</p:attrName>
                                        </p:attrNameLst>
                                      </p:cBhvr>
                                      <p:tavLst>
                                        <p:tav tm="0">
                                          <p:val>
                                            <p:strVal val="#ppt_x"/>
                                          </p:val>
                                        </p:tav>
                                        <p:tav tm="100000">
                                          <p:val>
                                            <p:strVal val="#ppt_x"/>
                                          </p:val>
                                        </p:tav>
                                      </p:tavLst>
                                    </p:anim>
                                    <p:anim calcmode="lin" valueType="num">
                                      <p:cBhvr additive="base">
                                        <p:cTn id="132" dur="500" fill="hold"/>
                                        <p:tgtEl>
                                          <p:spTgt spid="5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60"/>
                                        </p:tgtEl>
                                        <p:attrNameLst>
                                          <p:attrName>style.visibility</p:attrName>
                                        </p:attrNameLst>
                                      </p:cBhvr>
                                      <p:to>
                                        <p:strVal val="visible"/>
                                      </p:to>
                                    </p:set>
                                    <p:anim calcmode="lin" valueType="num">
                                      <p:cBhvr additive="base">
                                        <p:cTn id="135" dur="500" fill="hold"/>
                                        <p:tgtEl>
                                          <p:spTgt spid="60"/>
                                        </p:tgtEl>
                                        <p:attrNameLst>
                                          <p:attrName>ppt_x</p:attrName>
                                        </p:attrNameLst>
                                      </p:cBhvr>
                                      <p:tavLst>
                                        <p:tav tm="0">
                                          <p:val>
                                            <p:strVal val="#ppt_x"/>
                                          </p:val>
                                        </p:tav>
                                        <p:tav tm="100000">
                                          <p:val>
                                            <p:strVal val="#ppt_x"/>
                                          </p:val>
                                        </p:tav>
                                      </p:tavLst>
                                    </p:anim>
                                    <p:anim calcmode="lin" valueType="num">
                                      <p:cBhvr additive="base">
                                        <p:cTn id="136" dur="500" fill="hold"/>
                                        <p:tgtEl>
                                          <p:spTgt spid="6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 calcmode="lin" valueType="num">
                                      <p:cBhvr additive="base">
                                        <p:cTn id="139" dur="500" fill="hold"/>
                                        <p:tgtEl>
                                          <p:spTgt spid="61"/>
                                        </p:tgtEl>
                                        <p:attrNameLst>
                                          <p:attrName>ppt_x</p:attrName>
                                        </p:attrNameLst>
                                      </p:cBhvr>
                                      <p:tavLst>
                                        <p:tav tm="0">
                                          <p:val>
                                            <p:strVal val="#ppt_x"/>
                                          </p:val>
                                        </p:tav>
                                        <p:tav tm="100000">
                                          <p:val>
                                            <p:strVal val="#ppt_x"/>
                                          </p:val>
                                        </p:tav>
                                      </p:tavLst>
                                    </p:anim>
                                    <p:anim calcmode="lin" valueType="num">
                                      <p:cBhvr additive="base">
                                        <p:cTn id="140" dur="500" fill="hold"/>
                                        <p:tgtEl>
                                          <p:spTgt spid="6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62"/>
                                        </p:tgtEl>
                                        <p:attrNameLst>
                                          <p:attrName>style.visibility</p:attrName>
                                        </p:attrNameLst>
                                      </p:cBhvr>
                                      <p:to>
                                        <p:strVal val="visible"/>
                                      </p:to>
                                    </p:set>
                                    <p:anim calcmode="lin" valueType="num">
                                      <p:cBhvr additive="base">
                                        <p:cTn id="143" dur="500" fill="hold"/>
                                        <p:tgtEl>
                                          <p:spTgt spid="62"/>
                                        </p:tgtEl>
                                        <p:attrNameLst>
                                          <p:attrName>ppt_x</p:attrName>
                                        </p:attrNameLst>
                                      </p:cBhvr>
                                      <p:tavLst>
                                        <p:tav tm="0">
                                          <p:val>
                                            <p:strVal val="#ppt_x"/>
                                          </p:val>
                                        </p:tav>
                                        <p:tav tm="100000">
                                          <p:val>
                                            <p:strVal val="#ppt_x"/>
                                          </p:val>
                                        </p:tav>
                                      </p:tavLst>
                                    </p:anim>
                                    <p:anim calcmode="lin" valueType="num">
                                      <p:cBhvr additive="base">
                                        <p:cTn id="144" dur="500" fill="hold"/>
                                        <p:tgtEl>
                                          <p:spTgt spid="6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anim calcmode="lin" valueType="num">
                                      <p:cBhvr additive="base">
                                        <p:cTn id="147" dur="500" fill="hold"/>
                                        <p:tgtEl>
                                          <p:spTgt spid="63"/>
                                        </p:tgtEl>
                                        <p:attrNameLst>
                                          <p:attrName>ppt_x</p:attrName>
                                        </p:attrNameLst>
                                      </p:cBhvr>
                                      <p:tavLst>
                                        <p:tav tm="0">
                                          <p:val>
                                            <p:strVal val="#ppt_x"/>
                                          </p:val>
                                        </p:tav>
                                        <p:tav tm="100000">
                                          <p:val>
                                            <p:strVal val="#ppt_x"/>
                                          </p:val>
                                        </p:tav>
                                      </p:tavLst>
                                    </p:anim>
                                    <p:anim calcmode="lin" valueType="num">
                                      <p:cBhvr additive="base">
                                        <p:cTn id="148" dur="500" fill="hold"/>
                                        <p:tgtEl>
                                          <p:spTgt spid="6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64"/>
                                        </p:tgtEl>
                                        <p:attrNameLst>
                                          <p:attrName>style.visibility</p:attrName>
                                        </p:attrNameLst>
                                      </p:cBhvr>
                                      <p:to>
                                        <p:strVal val="visible"/>
                                      </p:to>
                                    </p:set>
                                    <p:anim calcmode="lin" valueType="num">
                                      <p:cBhvr additive="base">
                                        <p:cTn id="151" dur="500" fill="hold"/>
                                        <p:tgtEl>
                                          <p:spTgt spid="64"/>
                                        </p:tgtEl>
                                        <p:attrNameLst>
                                          <p:attrName>ppt_x</p:attrName>
                                        </p:attrNameLst>
                                      </p:cBhvr>
                                      <p:tavLst>
                                        <p:tav tm="0">
                                          <p:val>
                                            <p:strVal val="#ppt_x"/>
                                          </p:val>
                                        </p:tav>
                                        <p:tav tm="100000">
                                          <p:val>
                                            <p:strVal val="#ppt_x"/>
                                          </p:val>
                                        </p:tav>
                                      </p:tavLst>
                                    </p:anim>
                                    <p:anim calcmode="lin" valueType="num">
                                      <p:cBhvr additive="base">
                                        <p:cTn id="152" dur="500" fill="hold"/>
                                        <p:tgtEl>
                                          <p:spTgt spid="6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65"/>
                                        </p:tgtEl>
                                        <p:attrNameLst>
                                          <p:attrName>style.visibility</p:attrName>
                                        </p:attrNameLst>
                                      </p:cBhvr>
                                      <p:to>
                                        <p:strVal val="visible"/>
                                      </p:to>
                                    </p:set>
                                    <p:anim calcmode="lin" valueType="num">
                                      <p:cBhvr additive="base">
                                        <p:cTn id="155" dur="500" fill="hold"/>
                                        <p:tgtEl>
                                          <p:spTgt spid="65"/>
                                        </p:tgtEl>
                                        <p:attrNameLst>
                                          <p:attrName>ppt_x</p:attrName>
                                        </p:attrNameLst>
                                      </p:cBhvr>
                                      <p:tavLst>
                                        <p:tav tm="0">
                                          <p:val>
                                            <p:strVal val="#ppt_x"/>
                                          </p:val>
                                        </p:tav>
                                        <p:tav tm="100000">
                                          <p:val>
                                            <p:strVal val="#ppt_x"/>
                                          </p:val>
                                        </p:tav>
                                      </p:tavLst>
                                    </p:anim>
                                    <p:anim calcmode="lin" valueType="num">
                                      <p:cBhvr additive="base">
                                        <p:cTn id="1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p:bldP spid="52" grpId="0"/>
      <p:bldP spid="53" grpId="0"/>
      <p:bldP spid="54" grpId="0"/>
      <p:bldP spid="55" grpId="0"/>
      <p:bldP spid="56" grpId="0"/>
      <p:bldP spid="57" grpId="0"/>
      <p:bldP spid="59" grpId="0" animBg="1"/>
      <p:bldP spid="60" grpId="0" animBg="1"/>
      <p:bldP spid="61" grpId="0" animBg="1"/>
      <p:bldP spid="62" grpId="0" animBg="1"/>
      <p:bldP spid="63" grpId="0" animBg="1"/>
      <p:bldP spid="64" grpId="0" animBg="1"/>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5820228" y="-1"/>
            <a:ext cx="6371770" cy="5225144"/>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 name="Pie 2"/>
          <p:cNvSpPr/>
          <p:nvPr/>
        </p:nvSpPr>
        <p:spPr>
          <a:xfrm rot="16200000">
            <a:off x="-371475" y="6486525"/>
            <a:ext cx="742950" cy="742950"/>
          </a:xfrm>
          <a:prstGeom prst="pie">
            <a:avLst>
              <a:gd name="adj1" fmla="val 0"/>
              <a:gd name="adj2" fmla="val 5432752"/>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Light" panose="02000000000000000000" pitchFamily="2" charset="0"/>
            </a:endParaRPr>
          </a:p>
        </p:txBody>
      </p:sp>
      <p:pic>
        <p:nvPicPr>
          <p:cNvPr id="30" name="Picture 29"/>
          <p:cNvPicPr>
            <a:picLocks noChangeAspect="1"/>
          </p:cNvPicPr>
          <p:nvPr/>
        </p:nvPicPr>
        <p:blipFill>
          <a:blip r:embed="rId2"/>
          <a:stretch>
            <a:fillRect/>
          </a:stretch>
        </p:blipFill>
        <p:spPr>
          <a:xfrm>
            <a:off x="-114074" y="-23088"/>
            <a:ext cx="2016126" cy="718513"/>
          </a:xfrm>
          <a:prstGeom prst="rect">
            <a:avLst/>
          </a:prstGeom>
        </p:spPr>
      </p:pic>
      <p:sp>
        <p:nvSpPr>
          <p:cNvPr id="2" name="Rectangle 1"/>
          <p:cNvSpPr/>
          <p:nvPr/>
        </p:nvSpPr>
        <p:spPr>
          <a:xfrm>
            <a:off x="2113472" y="310705"/>
            <a:ext cx="3165894" cy="769441"/>
          </a:xfrm>
          <a:prstGeom prst="rect">
            <a:avLst/>
          </a:prstGeom>
        </p:spPr>
        <p:txBody>
          <a:bodyPr wrap="square">
            <a:spAutoFit/>
          </a:bodyPr>
          <a:lstStyle/>
          <a:p>
            <a:r>
              <a:rPr lang="en-US" sz="4400" b="1" dirty="0">
                <a:solidFill>
                  <a:srgbClr val="2D4A6B"/>
                </a:solidFill>
                <a:latin typeface="Roboto Light" panose="02000000000000000000" pitchFamily="2" charset="0"/>
                <a:ea typeface="+mj-ea"/>
                <a:cs typeface="+mj-cs"/>
              </a:rPr>
              <a:t>Conclusion</a:t>
            </a:r>
            <a:endParaRPr lang="en-US" b="1" dirty="0"/>
          </a:p>
        </p:txBody>
      </p:sp>
      <p:graphicFrame>
        <p:nvGraphicFramePr>
          <p:cNvPr id="5" name="Diagram 4"/>
          <p:cNvGraphicFramePr/>
          <p:nvPr>
            <p:extLst>
              <p:ext uri="{D42A27DB-BD31-4B8C-83A1-F6EECF244321}">
                <p14:modId xmlns:p14="http://schemas.microsoft.com/office/powerpoint/2010/main" val="850249253"/>
              </p:ext>
            </p:extLst>
          </p:nvPr>
        </p:nvGraphicFramePr>
        <p:xfrm>
          <a:off x="1" y="1080146"/>
          <a:ext cx="7772400" cy="5777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Placeholder 1" descr="aerial-view-of-the-airport-2022-02-02-03-48-33-utc.jpg">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rotWithShape="1">
          <a:blip r:embed="rId8" cstate="print">
            <a:extLst>
              <a:ext uri="{28A0092B-C50C-407E-A947-70E740481C1C}">
                <a14:useLocalDpi xmlns:a14="http://schemas.microsoft.com/office/drawing/2010/main" val="0"/>
              </a:ext>
            </a:extLst>
          </a:blip>
          <a:srcRect l="10921" r="10921"/>
          <a:stretch/>
        </p:blipFill>
        <p:spPr>
          <a:xfrm>
            <a:off x="9111342" y="-1"/>
            <a:ext cx="3080657" cy="3581401"/>
          </a:xfrm>
        </p:spPr>
      </p:pic>
      <p:pic>
        <p:nvPicPr>
          <p:cNvPr id="4" name="Image 9">
            <a:extLst>
              <a:ext uri="{FF2B5EF4-FFF2-40B4-BE49-F238E27FC236}">
                <a16:creationId xmlns:a16="http://schemas.microsoft.com/office/drawing/2014/main" id="{D9350B2C-5354-3151-2C0A-84B77512A7C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6023332" y="672637"/>
            <a:ext cx="163902" cy="12173435"/>
          </a:xfrm>
          <a:prstGeom prst="rect">
            <a:avLst/>
          </a:prstGeom>
          <a:noFill/>
          <a:ln>
            <a:noFill/>
          </a:ln>
        </p:spPr>
      </p:pic>
    </p:spTree>
    <p:extLst>
      <p:ext uri="{BB962C8B-B14F-4D97-AF65-F5344CB8AC3E}">
        <p14:creationId xmlns:p14="http://schemas.microsoft.com/office/powerpoint/2010/main" val="19705730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D759390-6E88-4142-B190-1F651FCF42D4}"/>
              </a:ext>
            </a:extLst>
          </p:cNvPr>
          <p:cNvSpPr/>
          <p:nvPr/>
        </p:nvSpPr>
        <p:spPr>
          <a:xfrm>
            <a:off x="7728527" y="872222"/>
            <a:ext cx="3743720" cy="1305863"/>
          </a:xfrm>
          <a:prstGeom prst="roundRect">
            <a:avLst/>
          </a:prstGeom>
          <a:solidFill>
            <a:srgbClr val="247059"/>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21AAD9D6-6A2F-4BAD-9D05-2F8ED61EFA3F}"/>
              </a:ext>
            </a:extLst>
          </p:cNvPr>
          <p:cNvSpPr/>
          <p:nvPr/>
        </p:nvSpPr>
        <p:spPr>
          <a:xfrm>
            <a:off x="453292" y="971666"/>
            <a:ext cx="3433013" cy="1191908"/>
          </a:xfrm>
          <a:prstGeom prst="roundRect">
            <a:avLst/>
          </a:prstGeom>
          <a:solidFill>
            <a:srgbClr val="247059"/>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Create Single intra-EAC Market  (Domesticate the market)</a:t>
            </a:r>
          </a:p>
        </p:txBody>
      </p:sp>
      <p:sp>
        <p:nvSpPr>
          <p:cNvPr id="16" name="TextBox 15">
            <a:extLst>
              <a:ext uri="{FF2B5EF4-FFF2-40B4-BE49-F238E27FC236}">
                <a16:creationId xmlns:a16="http://schemas.microsoft.com/office/drawing/2014/main" id="{A0BABDD8-7349-471A-A4C2-C7C26BBF585E}"/>
              </a:ext>
            </a:extLst>
          </p:cNvPr>
          <p:cNvSpPr txBox="1"/>
          <p:nvPr/>
        </p:nvSpPr>
        <p:spPr>
          <a:xfrm>
            <a:off x="201170" y="258025"/>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247059"/>
                </a:highlight>
                <a:uLnTx/>
                <a:uFillTx/>
                <a:latin typeface="Roboto Black" panose="02000000000000000000" pitchFamily="2" charset="0"/>
                <a:ea typeface="Roboto Black" panose="02000000000000000000" pitchFamily="2" charset="0"/>
                <a:cs typeface="Poppins" panose="00000500000000000000" pitchFamily="50" charset="0"/>
              </a:rPr>
              <a:t>NEXT STEPS FOR THE EAC STATES</a:t>
            </a:r>
            <a:endParaRPr kumimoji="0" lang="en-US" sz="2400" b="0" i="0" u="none" strike="noStrike" kern="1200" cap="none" spc="0" normalizeH="0" baseline="0" noProof="0" dirty="0">
              <a:ln>
                <a:noFill/>
              </a:ln>
              <a:solidFill>
                <a:prstClr val="white"/>
              </a:solidFill>
              <a:effectLst/>
              <a:highlight>
                <a:srgbClr val="247059"/>
              </a:highlight>
              <a:uLnTx/>
              <a:uFillTx/>
              <a:latin typeface="Roboto Black" panose="02000000000000000000" pitchFamily="2" charset="0"/>
              <a:ea typeface="Roboto Black" panose="02000000000000000000" pitchFamily="2" charset="0"/>
              <a:cs typeface="Poppins" panose="00000500000000000000" pitchFamily="50" charset="0"/>
            </a:endParaRPr>
          </a:p>
        </p:txBody>
      </p:sp>
      <p:grpSp>
        <p:nvGrpSpPr>
          <p:cNvPr id="65" name="Group 64">
            <a:extLst>
              <a:ext uri="{FF2B5EF4-FFF2-40B4-BE49-F238E27FC236}">
                <a16:creationId xmlns:a16="http://schemas.microsoft.com/office/drawing/2014/main" id="{CAA10C4D-50DF-4774-9DB2-24174A12C470}"/>
              </a:ext>
            </a:extLst>
          </p:cNvPr>
          <p:cNvGrpSpPr/>
          <p:nvPr/>
        </p:nvGrpSpPr>
        <p:grpSpPr>
          <a:xfrm>
            <a:off x="4510049" y="1031771"/>
            <a:ext cx="3125786" cy="649357"/>
            <a:chOff x="4510049" y="900360"/>
            <a:chExt cx="3125786" cy="649357"/>
          </a:xfrm>
        </p:grpSpPr>
        <p:grpSp>
          <p:nvGrpSpPr>
            <p:cNvPr id="50" name="Group 49">
              <a:extLst>
                <a:ext uri="{FF2B5EF4-FFF2-40B4-BE49-F238E27FC236}">
                  <a16:creationId xmlns:a16="http://schemas.microsoft.com/office/drawing/2014/main" id="{347BE0F0-23BA-4D3E-912F-BCE08E2E01AE}"/>
                </a:ext>
              </a:extLst>
            </p:cNvPr>
            <p:cNvGrpSpPr/>
            <p:nvPr/>
          </p:nvGrpSpPr>
          <p:grpSpPr>
            <a:xfrm>
              <a:off x="6305682" y="900360"/>
              <a:ext cx="1330153" cy="649357"/>
              <a:chOff x="6305682" y="878499"/>
              <a:chExt cx="1330153" cy="649357"/>
            </a:xfrm>
          </p:grpSpPr>
          <p:sp>
            <p:nvSpPr>
              <p:cNvPr id="40" name="TextBox 39">
                <a:extLst>
                  <a:ext uri="{FF2B5EF4-FFF2-40B4-BE49-F238E27FC236}">
                    <a16:creationId xmlns:a16="http://schemas.microsoft.com/office/drawing/2014/main" id="{CBCAFA3E-B447-484F-9862-B17124CBFAB4}"/>
                  </a:ext>
                </a:extLst>
              </p:cNvPr>
              <p:cNvSpPr txBox="1"/>
              <p:nvPr/>
            </p:nvSpPr>
            <p:spPr>
              <a:xfrm>
                <a:off x="6305682" y="878499"/>
                <a:ext cx="13301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On hold </a:t>
                </a:r>
              </a:p>
            </p:txBody>
          </p:sp>
          <p:sp>
            <p:nvSpPr>
              <p:cNvPr id="41" name="TextBox 40">
                <a:extLst>
                  <a:ext uri="{FF2B5EF4-FFF2-40B4-BE49-F238E27FC236}">
                    <a16:creationId xmlns:a16="http://schemas.microsoft.com/office/drawing/2014/main" id="{0EED416D-A3DA-4D61-9A2E-06D80F5D9F4C}"/>
                  </a:ext>
                </a:extLst>
              </p:cNvPr>
              <p:cNvSpPr txBox="1"/>
              <p:nvPr/>
            </p:nvSpPr>
            <p:spPr>
              <a:xfrm>
                <a:off x="6305682" y="1220079"/>
                <a:ext cx="10202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Pro Light" panose="02040302050405020303" pitchFamily="18" charset="0"/>
                    <a:ea typeface="+mn-ea"/>
                    <a:cs typeface="+mn-cs"/>
                  </a:rPr>
                  <a:t>Projects </a:t>
                </a:r>
              </a:p>
            </p:txBody>
          </p:sp>
        </p:grpSp>
        <p:grpSp>
          <p:nvGrpSpPr>
            <p:cNvPr id="62" name="Group 61">
              <a:extLst>
                <a:ext uri="{FF2B5EF4-FFF2-40B4-BE49-F238E27FC236}">
                  <a16:creationId xmlns:a16="http://schemas.microsoft.com/office/drawing/2014/main" id="{04EEDC36-C1A1-41E7-8EB8-6FCE03A7F76C}"/>
                </a:ext>
              </a:extLst>
            </p:cNvPr>
            <p:cNvGrpSpPr/>
            <p:nvPr/>
          </p:nvGrpSpPr>
          <p:grpSpPr>
            <a:xfrm>
              <a:off x="4510049" y="937212"/>
              <a:ext cx="814130" cy="575652"/>
              <a:chOff x="4510049" y="995925"/>
              <a:chExt cx="814130" cy="575652"/>
            </a:xfrm>
          </p:grpSpPr>
          <p:sp>
            <p:nvSpPr>
              <p:cNvPr id="52" name="TextBox 51">
                <a:extLst>
                  <a:ext uri="{FF2B5EF4-FFF2-40B4-BE49-F238E27FC236}">
                    <a16:creationId xmlns:a16="http://schemas.microsoft.com/office/drawing/2014/main" id="{4481F6B3-4243-488E-AE8D-FFAB0E25E3F4}"/>
                  </a:ext>
                </a:extLst>
              </p:cNvPr>
              <p:cNvSpPr txBox="1"/>
              <p:nvPr/>
            </p:nvSpPr>
            <p:spPr>
              <a:xfrm>
                <a:off x="4546885" y="995925"/>
                <a:ext cx="7772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0658</a:t>
                </a:r>
              </a:p>
            </p:txBody>
          </p:sp>
          <p:sp>
            <p:nvSpPr>
              <p:cNvPr id="55" name="Isosceles Triangle 54">
                <a:extLst>
                  <a:ext uri="{FF2B5EF4-FFF2-40B4-BE49-F238E27FC236}">
                    <a16:creationId xmlns:a16="http://schemas.microsoft.com/office/drawing/2014/main" id="{E6C5BE83-C7B3-4CF6-8347-4348765F86E1}"/>
                  </a:ext>
                </a:extLst>
              </p:cNvPr>
              <p:cNvSpPr/>
              <p:nvPr/>
            </p:nvSpPr>
            <p:spPr>
              <a:xfrm>
                <a:off x="5084552" y="1362889"/>
                <a:ext cx="168475" cy="1320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9A10AE90-50C7-44F7-BDF0-BE7574804650}"/>
                  </a:ext>
                </a:extLst>
              </p:cNvPr>
              <p:cNvSpPr txBox="1"/>
              <p:nvPr/>
            </p:nvSpPr>
            <p:spPr>
              <a:xfrm>
                <a:off x="4510049" y="1294578"/>
                <a:ext cx="62190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+0021</a:t>
                </a:r>
              </a:p>
            </p:txBody>
          </p:sp>
        </p:grpSp>
      </p:grpSp>
      <p:grpSp>
        <p:nvGrpSpPr>
          <p:cNvPr id="66" name="Group 65">
            <a:extLst>
              <a:ext uri="{FF2B5EF4-FFF2-40B4-BE49-F238E27FC236}">
                <a16:creationId xmlns:a16="http://schemas.microsoft.com/office/drawing/2014/main" id="{EF138BD1-6C6A-4E48-B1D2-F3917FBCAAE2}"/>
              </a:ext>
            </a:extLst>
          </p:cNvPr>
          <p:cNvGrpSpPr/>
          <p:nvPr/>
        </p:nvGrpSpPr>
        <p:grpSpPr>
          <a:xfrm>
            <a:off x="7747591" y="995329"/>
            <a:ext cx="3608431" cy="1446550"/>
            <a:chOff x="7812665" y="889157"/>
            <a:chExt cx="3548906" cy="1241793"/>
          </a:xfrm>
        </p:grpSpPr>
        <p:sp>
          <p:nvSpPr>
            <p:cNvPr id="42" name="TextBox 41">
              <a:extLst>
                <a:ext uri="{FF2B5EF4-FFF2-40B4-BE49-F238E27FC236}">
                  <a16:creationId xmlns:a16="http://schemas.microsoft.com/office/drawing/2014/main" id="{8AAC879C-0F2C-468E-B4C2-4DA5991E6226}"/>
                </a:ext>
              </a:extLst>
            </p:cNvPr>
            <p:cNvSpPr txBox="1"/>
            <p:nvPr/>
          </p:nvSpPr>
          <p:spPr>
            <a:xfrm>
              <a:off x="7812665" y="889157"/>
              <a:ext cx="3548906" cy="1241793"/>
            </a:xfrm>
            <a:prstGeom prst="rect">
              <a:avLst/>
            </a:prstGeom>
            <a:noFill/>
          </p:spPr>
          <p:txBody>
            <a:bodyPr wrap="square" rtlCol="0">
              <a:spAutoFit/>
            </a:bodyPr>
            <a:lstStyle/>
            <a:p>
              <a:pPr marL="514350" marR="0" lvl="0" indent="-5143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I</a:t>
              </a:r>
              <a:r>
                <a:rPr kumimoji="0" lang="ro-RO"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mprove economic oversight capabilities </a:t>
              </a: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and </a:t>
              </a: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Tahoma" panose="020B0604030504040204" pitchFamily="34" charset="0"/>
                </a:rPr>
                <a:t>Implement a harmonized Economic Regulation (AFCAC African Template Economic Regulation)</a:t>
              </a:r>
              <a:endParaRPr kumimoji="0" lang="en-U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53" name="TextBox 52">
              <a:extLst>
                <a:ext uri="{FF2B5EF4-FFF2-40B4-BE49-F238E27FC236}">
                  <a16:creationId xmlns:a16="http://schemas.microsoft.com/office/drawing/2014/main" id="{CE542C5F-032F-458C-B451-E7B28B2C8FB6}"/>
                </a:ext>
              </a:extLst>
            </p:cNvPr>
            <p:cNvSpPr txBox="1"/>
            <p:nvPr/>
          </p:nvSpPr>
          <p:spPr>
            <a:xfrm>
              <a:off x="9197694" y="912017"/>
              <a:ext cx="4996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endParaRPr>
            </a:p>
          </p:txBody>
        </p:sp>
      </p:grpSp>
      <p:pic>
        <p:nvPicPr>
          <p:cNvPr id="2" name="Image 41">
            <a:extLst>
              <a:ext uri="{FF2B5EF4-FFF2-40B4-BE49-F238E27FC236}">
                <a16:creationId xmlns:a16="http://schemas.microsoft.com/office/drawing/2014/main" id="{A27AD8C5-2BD0-2A72-1167-30EB73A32A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11932925" y="0"/>
            <a:ext cx="248461" cy="6873396"/>
          </a:xfrm>
          <a:prstGeom prst="rect">
            <a:avLst/>
          </a:prstGeom>
          <a:noFill/>
          <a:ln>
            <a:noFill/>
          </a:ln>
        </p:spPr>
      </p:pic>
      <p:pic>
        <p:nvPicPr>
          <p:cNvPr id="3" name="Image 1">
            <a:extLst>
              <a:ext uri="{FF2B5EF4-FFF2-40B4-BE49-F238E27FC236}">
                <a16:creationId xmlns:a16="http://schemas.microsoft.com/office/drawing/2014/main" id="{4C0C4B0D-13D1-28A4-2962-CD05392D2D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983435" y="-5964873"/>
            <a:ext cx="243689" cy="12173435"/>
          </a:xfrm>
          <a:prstGeom prst="rect">
            <a:avLst/>
          </a:prstGeom>
          <a:noFill/>
          <a:ln>
            <a:noFill/>
          </a:ln>
        </p:spPr>
      </p:pic>
      <p:pic>
        <p:nvPicPr>
          <p:cNvPr id="12" name="Image 42">
            <a:extLst>
              <a:ext uri="{FF2B5EF4-FFF2-40B4-BE49-F238E27FC236}">
                <a16:creationId xmlns:a16="http://schemas.microsoft.com/office/drawing/2014/main" id="{061C103D-4509-FE76-14FC-0492F1ACEE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7523" y="0"/>
            <a:ext cx="193646" cy="6873396"/>
          </a:xfrm>
          <a:prstGeom prst="rect">
            <a:avLst/>
          </a:prstGeom>
          <a:noFill/>
          <a:ln>
            <a:noFill/>
          </a:ln>
        </p:spPr>
      </p:pic>
      <p:pic>
        <p:nvPicPr>
          <p:cNvPr id="13" name="Image 43">
            <a:extLst>
              <a:ext uri="{FF2B5EF4-FFF2-40B4-BE49-F238E27FC236}">
                <a16:creationId xmlns:a16="http://schemas.microsoft.com/office/drawing/2014/main" id="{45924D5B-5FD6-1C27-8854-2A99BFDE77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999378" y="646238"/>
            <a:ext cx="243688" cy="12173435"/>
          </a:xfrm>
          <a:prstGeom prst="rect">
            <a:avLst/>
          </a:prstGeom>
          <a:noFill/>
          <a:ln>
            <a:noFill/>
          </a:ln>
        </p:spPr>
      </p:pic>
      <p:pic>
        <p:nvPicPr>
          <p:cNvPr id="14" name="Image 13">
            <a:extLst>
              <a:ext uri="{FF2B5EF4-FFF2-40B4-BE49-F238E27FC236}">
                <a16:creationId xmlns:a16="http://schemas.microsoft.com/office/drawing/2014/main" id="{51035F4B-0BF2-D9D1-0450-7898C94F6F99}"/>
              </a:ext>
            </a:extLst>
          </p:cNvPr>
          <p:cNvPicPr>
            <a:picLocks noChangeAspect="1"/>
          </p:cNvPicPr>
          <p:nvPr/>
        </p:nvPicPr>
        <p:blipFill>
          <a:blip r:embed="rId3"/>
          <a:stretch>
            <a:fillRect/>
          </a:stretch>
        </p:blipFill>
        <p:spPr>
          <a:xfrm>
            <a:off x="4680943" y="929835"/>
            <a:ext cx="2876689" cy="4554814"/>
          </a:xfrm>
          <a:prstGeom prst="rect">
            <a:avLst/>
          </a:prstGeom>
        </p:spPr>
      </p:pic>
      <p:sp>
        <p:nvSpPr>
          <p:cNvPr id="15" name="Rectangle: Rounded Corners 5">
            <a:extLst>
              <a:ext uri="{FF2B5EF4-FFF2-40B4-BE49-F238E27FC236}">
                <a16:creationId xmlns:a16="http://schemas.microsoft.com/office/drawing/2014/main" id="{843758CE-564E-0BD1-13F7-141F5012CE33}"/>
              </a:ext>
            </a:extLst>
          </p:cNvPr>
          <p:cNvSpPr/>
          <p:nvPr/>
        </p:nvSpPr>
        <p:spPr>
          <a:xfrm>
            <a:off x="453292" y="2581860"/>
            <a:ext cx="3461492" cy="1171956"/>
          </a:xfrm>
          <a:prstGeom prst="roundRect">
            <a:avLst/>
          </a:prstGeom>
          <a:solidFill>
            <a:srgbClr val="247059"/>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Harmonization through the adoption of a common policy on </a:t>
            </a:r>
            <a:r>
              <a:rPr kumimoji="0" lang="ro-RO"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air transport Fees, Charges and Taxes </a:t>
            </a: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in the BAG States</a:t>
            </a:r>
            <a:r>
              <a:rPr kumimoji="0" lang="ro-RO"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 </a:t>
            </a:r>
            <a:endParaRPr kumimoji="0" lang="en-U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Rectangle: Rounded Corners 5">
            <a:extLst>
              <a:ext uri="{FF2B5EF4-FFF2-40B4-BE49-F238E27FC236}">
                <a16:creationId xmlns:a16="http://schemas.microsoft.com/office/drawing/2014/main" id="{69131F00-6F04-7AC9-A2F0-98622269ADEE}"/>
              </a:ext>
            </a:extLst>
          </p:cNvPr>
          <p:cNvSpPr/>
          <p:nvPr/>
        </p:nvSpPr>
        <p:spPr>
          <a:xfrm>
            <a:off x="465830" y="4308311"/>
            <a:ext cx="3461491" cy="1145246"/>
          </a:xfrm>
          <a:prstGeom prst="roundRect">
            <a:avLst/>
          </a:prstGeom>
          <a:solidFill>
            <a:srgbClr val="247059"/>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o-RO"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mn-cs"/>
              </a:rPr>
              <a:t>Promote</a:t>
            </a:r>
            <a:r>
              <a:rPr kumimoji="0" lang="ro-RO"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 new intra-Africa routes traffic and secondary gateway development</a:t>
            </a:r>
            <a:endParaRPr kumimoji="0" lang="en-U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Rectangle: Rounded Corners 3">
            <a:extLst>
              <a:ext uri="{FF2B5EF4-FFF2-40B4-BE49-F238E27FC236}">
                <a16:creationId xmlns:a16="http://schemas.microsoft.com/office/drawing/2014/main" id="{1628C15E-A70B-E657-FE9D-878515CD7F73}"/>
              </a:ext>
            </a:extLst>
          </p:cNvPr>
          <p:cNvSpPr/>
          <p:nvPr/>
        </p:nvSpPr>
        <p:spPr>
          <a:xfrm>
            <a:off x="7698523" y="2600895"/>
            <a:ext cx="3743720" cy="1060385"/>
          </a:xfrm>
          <a:prstGeom prst="roundRect">
            <a:avLst/>
          </a:prstGeom>
          <a:solidFill>
            <a:srgbClr val="247059"/>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o-RO"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rPr>
              <a:t>Domestication and Harmonization of YD Legal Instruments</a:t>
            </a:r>
            <a:endPar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Verdana" panose="020B0604030504040204" pitchFamily="34" charset="0"/>
            </a:endParaRPr>
          </a:p>
        </p:txBody>
      </p:sp>
      <p:sp>
        <p:nvSpPr>
          <p:cNvPr id="24" name="Rectangle: Rounded Corners 3">
            <a:extLst>
              <a:ext uri="{FF2B5EF4-FFF2-40B4-BE49-F238E27FC236}">
                <a16:creationId xmlns:a16="http://schemas.microsoft.com/office/drawing/2014/main" id="{C1F532D8-0322-2B3C-7A39-C3E5770EF045}"/>
              </a:ext>
            </a:extLst>
          </p:cNvPr>
          <p:cNvSpPr/>
          <p:nvPr/>
        </p:nvSpPr>
        <p:spPr>
          <a:xfrm>
            <a:off x="7752555" y="4316732"/>
            <a:ext cx="3632460" cy="1226366"/>
          </a:xfrm>
          <a:prstGeom prst="roundRect">
            <a:avLst/>
          </a:prstGeom>
          <a:solidFill>
            <a:srgbClr val="247059"/>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Tahoma" panose="020B0604030504040204" pitchFamily="34" charset="0"/>
              </a:rPr>
              <a:t>Implement 7</a:t>
            </a:r>
            <a:r>
              <a:rPr kumimoji="0" lang="en-US" sz="1400" b="1" i="0" u="none" strike="noStrike" kern="1200" cap="none" spc="0" normalizeH="0" baseline="30000" noProof="0" dirty="0">
                <a:ln>
                  <a:noFill/>
                </a:ln>
                <a:solidFill>
                  <a:prstClr val="white"/>
                </a:solidFill>
                <a:effectLst/>
                <a:uLnTx/>
                <a:uFillTx/>
                <a:latin typeface="Candara" panose="020E0502030303020204" pitchFamily="34" charset="0"/>
                <a:ea typeface="Verdana" panose="020B0604030504040204" pitchFamily="34" charset="0"/>
                <a:cs typeface="Tahoma" panose="020B0604030504040204" pitchFamily="34" charset="0"/>
              </a:rPr>
              <a:t>th</a:t>
            </a: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Tahoma" panose="020B0604030504040204" pitchFamily="34" charset="0"/>
              </a:rPr>
              <a:t> freedom rights to enhance air cargo movement</a:t>
            </a:r>
            <a:endParaRPr kumimoji="0" lang="en-U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A4CA6EEB-5D43-AEDC-BE64-183FE1AA00AD}"/>
              </a:ext>
            </a:extLst>
          </p:cNvPr>
          <p:cNvSpPr/>
          <p:nvPr/>
        </p:nvSpPr>
        <p:spPr>
          <a:xfrm>
            <a:off x="4849591" y="3323189"/>
            <a:ext cx="338981" cy="740757"/>
          </a:xfrm>
          <a:prstGeom prst="rect">
            <a:avLst/>
          </a:prstGeom>
          <a:solidFill>
            <a:schemeClr val="bg1">
              <a:lumMod val="95000"/>
            </a:schemeClr>
          </a:solidFill>
          <a:ln>
            <a:noFill/>
          </a:ln>
          <a:effectLst>
            <a:outerShdw blurRad="889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Image 32">
            <a:extLst>
              <a:ext uri="{FF2B5EF4-FFF2-40B4-BE49-F238E27FC236}">
                <a16:creationId xmlns:a16="http://schemas.microsoft.com/office/drawing/2014/main" id="{8D898B7D-4076-4F26-BCA3-819F7E745ACF}"/>
              </a:ext>
            </a:extLst>
          </p:cNvPr>
          <p:cNvPicPr>
            <a:picLocks noChangeAspect="1"/>
          </p:cNvPicPr>
          <p:nvPr/>
        </p:nvPicPr>
        <p:blipFill>
          <a:blip r:embed="rId4"/>
          <a:stretch>
            <a:fillRect/>
          </a:stretch>
        </p:blipFill>
        <p:spPr>
          <a:xfrm>
            <a:off x="10652081" y="5696648"/>
            <a:ext cx="1231499" cy="928974"/>
          </a:xfrm>
          <a:prstGeom prst="rect">
            <a:avLst/>
          </a:prstGeom>
          <a:ln>
            <a:noFill/>
          </a:ln>
        </p:spPr>
      </p:pic>
    </p:spTree>
    <p:extLst>
      <p:ext uri="{BB962C8B-B14F-4D97-AF65-F5344CB8AC3E}">
        <p14:creationId xmlns:p14="http://schemas.microsoft.com/office/powerpoint/2010/main" val="4195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191B-AF54-C6C3-AE95-06E85D59C9B0}"/>
              </a:ext>
            </a:extLst>
          </p:cNvPr>
          <p:cNvSpPr>
            <a:spLocks noGrp="1"/>
          </p:cNvSpPr>
          <p:nvPr>
            <p:ph type="title"/>
          </p:nvPr>
        </p:nvSpPr>
        <p:spPr>
          <a:xfrm>
            <a:off x="1041400" y="365125"/>
            <a:ext cx="10312400" cy="1325563"/>
          </a:xfrm>
        </p:spPr>
        <p:txBody>
          <a:bodyPr/>
          <a:lstStyle/>
          <a:p>
            <a:endParaRPr lang="LID4096"/>
          </a:p>
        </p:txBody>
      </p:sp>
      <p:sp>
        <p:nvSpPr>
          <p:cNvPr id="3" name="Content Placeholder 2">
            <a:extLst>
              <a:ext uri="{FF2B5EF4-FFF2-40B4-BE49-F238E27FC236}">
                <a16:creationId xmlns:a16="http://schemas.microsoft.com/office/drawing/2014/main" id="{3FC5C9EC-CE9B-7603-F661-F02B9560DAC1}"/>
              </a:ext>
            </a:extLst>
          </p:cNvPr>
          <p:cNvSpPr>
            <a:spLocks noGrp="1"/>
          </p:cNvSpPr>
          <p:nvPr>
            <p:ph idx="1"/>
          </p:nvPr>
        </p:nvSpPr>
        <p:spPr>
          <a:xfrm>
            <a:off x="838200" y="1716088"/>
            <a:ext cx="10515600" cy="4351338"/>
          </a:xfrm>
        </p:spPr>
        <p:txBody>
          <a:bodyPr/>
          <a:lstStyle/>
          <a:p>
            <a:endParaRPr lang="LID4096"/>
          </a:p>
        </p:txBody>
      </p:sp>
      <p:sp>
        <p:nvSpPr>
          <p:cNvPr id="4" name="Slide Number Placeholder 3">
            <a:extLst>
              <a:ext uri="{FF2B5EF4-FFF2-40B4-BE49-F238E27FC236}">
                <a16:creationId xmlns:a16="http://schemas.microsoft.com/office/drawing/2014/main" id="{CC2DD2DF-F6E9-4613-71AA-3058CB7AEA78}"/>
              </a:ext>
            </a:extLst>
          </p:cNvPr>
          <p:cNvSpPr>
            <a:spLocks noGrp="1"/>
          </p:cNvSpPr>
          <p:nvPr>
            <p:ph type="sldNum" sz="quarter" idx="12"/>
          </p:nvPr>
        </p:nvSpPr>
        <p:spPr/>
        <p:txBody>
          <a:bodyPr/>
          <a:lstStyle/>
          <a:p>
            <a:fld id="{585E9CFC-08A8-4B4A-A952-00C5D45A85E6}" type="slidenum">
              <a:rPr lang="fr-SN" smtClean="0"/>
              <a:t>2</a:t>
            </a:fld>
            <a:endParaRPr lang="fr-SN"/>
          </a:p>
        </p:txBody>
      </p:sp>
      <p:pic>
        <p:nvPicPr>
          <p:cNvPr id="5" name="Picture 4" descr="Image">
            <a:extLst>
              <a:ext uri="{FF2B5EF4-FFF2-40B4-BE49-F238E27FC236}">
                <a16:creationId xmlns:a16="http://schemas.microsoft.com/office/drawing/2014/main" id="{2EDFB0EE-35E4-E80F-01DF-7B4E9189BF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222250"/>
            <a:ext cx="10236200" cy="6134100"/>
          </a:xfrm>
          <a:prstGeom prst="rect">
            <a:avLst/>
          </a:prstGeom>
          <a:noFill/>
          <a:ln>
            <a:noFill/>
          </a:ln>
        </p:spPr>
      </p:pic>
    </p:spTree>
    <p:extLst>
      <p:ext uri="{BB962C8B-B14F-4D97-AF65-F5344CB8AC3E}">
        <p14:creationId xmlns:p14="http://schemas.microsoft.com/office/powerpoint/2010/main" val="53455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12D5B-A077-13A6-8253-023E812D110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FD9DCD5-76AA-CFF0-6C9C-341A56524CD0}"/>
              </a:ext>
            </a:extLst>
          </p:cNvPr>
          <p:cNvGrpSpPr>
            <a:grpSpLocks noChangeAspect="1"/>
          </p:cNvGrpSpPr>
          <p:nvPr/>
        </p:nvGrpSpPr>
        <p:grpSpPr>
          <a:xfrm>
            <a:off x="7978029" y="19430"/>
            <a:ext cx="4180987" cy="6774904"/>
            <a:chOff x="0" y="0"/>
            <a:chExt cx="5672671" cy="9338729"/>
          </a:xfrm>
        </p:grpSpPr>
        <p:sp>
          <p:nvSpPr>
            <p:cNvPr id="3" name="Freeform 3">
              <a:extLst>
                <a:ext uri="{FF2B5EF4-FFF2-40B4-BE49-F238E27FC236}">
                  <a16:creationId xmlns:a16="http://schemas.microsoft.com/office/drawing/2014/main" id="{EDDF27B9-A8FE-0C0E-19F0-718404D885A2}"/>
                </a:ext>
              </a:extLst>
            </p:cNvPr>
            <p:cNvSpPr/>
            <p:nvPr/>
          </p:nvSpPr>
          <p:spPr>
            <a:xfrm>
              <a:off x="0" y="0"/>
              <a:ext cx="5672709" cy="9338691"/>
            </a:xfrm>
            <a:custGeom>
              <a:avLst/>
              <a:gdLst/>
              <a:ahLst/>
              <a:cxnLst/>
              <a:rect l="l" t="t" r="r" b="b"/>
              <a:pathLst>
                <a:path w="5672709" h="9338691">
                  <a:moveTo>
                    <a:pt x="1439291" y="0"/>
                  </a:moveTo>
                  <a:lnTo>
                    <a:pt x="1439291" y="127000"/>
                  </a:lnTo>
                  <a:lnTo>
                    <a:pt x="0" y="4402709"/>
                  </a:lnTo>
                  <a:lnTo>
                    <a:pt x="2294509" y="9338691"/>
                  </a:lnTo>
                  <a:lnTo>
                    <a:pt x="5672709" y="9338691"/>
                  </a:lnTo>
                  <a:lnTo>
                    <a:pt x="5672709" y="0"/>
                  </a:lnTo>
                  <a:close/>
                </a:path>
              </a:pathLst>
            </a:custGeom>
            <a:blipFill>
              <a:blip r:embed="rId2"/>
              <a:stretch>
                <a:fillRect l="-60228" r="-60228"/>
              </a:stretch>
            </a:blipFill>
          </p:spPr>
          <p:txBody>
            <a:bodyPr/>
            <a:lstStyle/>
            <a:p>
              <a:endParaRPr lang="LID4096"/>
            </a:p>
          </p:txBody>
        </p:sp>
      </p:grpSp>
      <p:grpSp>
        <p:nvGrpSpPr>
          <p:cNvPr id="4" name="Group 4">
            <a:extLst>
              <a:ext uri="{FF2B5EF4-FFF2-40B4-BE49-F238E27FC236}">
                <a16:creationId xmlns:a16="http://schemas.microsoft.com/office/drawing/2014/main" id="{EFB95524-11D5-4DDE-4C70-15FEA8CEF1BA}"/>
              </a:ext>
            </a:extLst>
          </p:cNvPr>
          <p:cNvGrpSpPr/>
          <p:nvPr/>
        </p:nvGrpSpPr>
        <p:grpSpPr>
          <a:xfrm rot="-1499842">
            <a:off x="7230728" y="-62206"/>
            <a:ext cx="868926" cy="7070686"/>
            <a:chOff x="0" y="0"/>
            <a:chExt cx="388825" cy="3486920"/>
          </a:xfrm>
          <a:solidFill>
            <a:srgbClr val="247059"/>
          </a:solidFill>
        </p:grpSpPr>
        <p:sp>
          <p:nvSpPr>
            <p:cNvPr id="5" name="Freeform 5">
              <a:extLst>
                <a:ext uri="{FF2B5EF4-FFF2-40B4-BE49-F238E27FC236}">
                  <a16:creationId xmlns:a16="http://schemas.microsoft.com/office/drawing/2014/main" id="{3D5FB370-71EB-D399-8B5D-FB89E27D6801}"/>
                </a:ext>
              </a:extLst>
            </p:cNvPr>
            <p:cNvSpPr/>
            <p:nvPr/>
          </p:nvSpPr>
          <p:spPr>
            <a:xfrm>
              <a:off x="0" y="0"/>
              <a:ext cx="388825" cy="3486920"/>
            </a:xfrm>
            <a:custGeom>
              <a:avLst/>
              <a:gdLst/>
              <a:ahLst/>
              <a:cxnLst/>
              <a:rect l="l" t="t" r="r" b="b"/>
              <a:pathLst>
                <a:path w="388825" h="3486920">
                  <a:moveTo>
                    <a:pt x="0" y="0"/>
                  </a:moveTo>
                  <a:lnTo>
                    <a:pt x="388825" y="0"/>
                  </a:lnTo>
                  <a:lnTo>
                    <a:pt x="388825" y="3486920"/>
                  </a:lnTo>
                  <a:lnTo>
                    <a:pt x="0" y="3486920"/>
                  </a:lnTo>
                  <a:close/>
                </a:path>
              </a:pathLst>
            </a:custGeom>
            <a:grpFill/>
          </p:spPr>
          <p:txBody>
            <a:bodyPr/>
            <a:lstStyle/>
            <a:p>
              <a:endParaRPr lang="LID4096"/>
            </a:p>
          </p:txBody>
        </p:sp>
        <p:sp>
          <p:nvSpPr>
            <p:cNvPr id="6" name="TextBox 6">
              <a:extLst>
                <a:ext uri="{FF2B5EF4-FFF2-40B4-BE49-F238E27FC236}">
                  <a16:creationId xmlns:a16="http://schemas.microsoft.com/office/drawing/2014/main" id="{B2D74173-2605-D568-72E5-9B0E90378F97}"/>
                </a:ext>
              </a:extLst>
            </p:cNvPr>
            <p:cNvSpPr txBox="1"/>
            <p:nvPr/>
          </p:nvSpPr>
          <p:spPr>
            <a:xfrm>
              <a:off x="0" y="-38100"/>
              <a:ext cx="388825" cy="3525020"/>
            </a:xfrm>
            <a:prstGeom prst="rect">
              <a:avLst/>
            </a:prstGeom>
            <a:grpFill/>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3B4CFD3D-F40F-0C4F-A126-6AEAD5826559}"/>
              </a:ext>
            </a:extLst>
          </p:cNvPr>
          <p:cNvSpPr/>
          <p:nvPr/>
        </p:nvSpPr>
        <p:spPr>
          <a:xfrm>
            <a:off x="6880005" y="163903"/>
            <a:ext cx="2212607" cy="302481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C8C14E"/>
          </a:solidFill>
        </p:spPr>
        <p:txBody>
          <a:bodyPr/>
          <a:lstStyle/>
          <a:p>
            <a:endParaRPr lang="LID4096"/>
          </a:p>
        </p:txBody>
      </p:sp>
      <p:sp>
        <p:nvSpPr>
          <p:cNvPr id="11" name="Freeform 11">
            <a:extLst>
              <a:ext uri="{FF2B5EF4-FFF2-40B4-BE49-F238E27FC236}">
                <a16:creationId xmlns:a16="http://schemas.microsoft.com/office/drawing/2014/main" id="{0FBA5B12-14C5-2850-C5C4-0FC6CA13A4F4}"/>
              </a:ext>
            </a:extLst>
          </p:cNvPr>
          <p:cNvSpPr/>
          <p:nvPr/>
        </p:nvSpPr>
        <p:spPr>
          <a:xfrm>
            <a:off x="6554758" y="4066771"/>
            <a:ext cx="1874290" cy="279123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C8C14E"/>
          </a:solidFill>
        </p:spPr>
        <p:txBody>
          <a:bodyPr/>
          <a:lstStyle/>
          <a:p>
            <a:endParaRPr lang="LID4096"/>
          </a:p>
        </p:txBody>
      </p:sp>
      <p:sp>
        <p:nvSpPr>
          <p:cNvPr id="14" name="Freeform 14">
            <a:extLst>
              <a:ext uri="{FF2B5EF4-FFF2-40B4-BE49-F238E27FC236}">
                <a16:creationId xmlns:a16="http://schemas.microsoft.com/office/drawing/2014/main" id="{FCC76D44-ADC5-1F78-16F5-C33A0CD563CA}"/>
              </a:ext>
            </a:extLst>
          </p:cNvPr>
          <p:cNvSpPr/>
          <p:nvPr/>
        </p:nvSpPr>
        <p:spPr>
          <a:xfrm>
            <a:off x="6917409" y="3188713"/>
            <a:ext cx="1511639" cy="878057"/>
          </a:xfrm>
          <a:custGeom>
            <a:avLst/>
            <a:gdLst/>
            <a:ahLst/>
            <a:cxnLst/>
            <a:rect l="l" t="t" r="r" b="b"/>
            <a:pathLst>
              <a:path w="731601" h="424961">
                <a:moveTo>
                  <a:pt x="528401" y="0"/>
                </a:moveTo>
                <a:lnTo>
                  <a:pt x="0" y="0"/>
                </a:lnTo>
                <a:lnTo>
                  <a:pt x="203200" y="424961"/>
                </a:lnTo>
                <a:lnTo>
                  <a:pt x="731601" y="424961"/>
                </a:lnTo>
                <a:lnTo>
                  <a:pt x="528401" y="0"/>
                </a:lnTo>
                <a:close/>
              </a:path>
            </a:pathLst>
          </a:custGeom>
          <a:solidFill>
            <a:schemeClr val="tx1"/>
          </a:solidFill>
        </p:spPr>
        <p:txBody>
          <a:bodyPr/>
          <a:lstStyle/>
          <a:p>
            <a:endParaRPr lang="LID4096"/>
          </a:p>
        </p:txBody>
      </p:sp>
      <p:sp>
        <p:nvSpPr>
          <p:cNvPr id="17" name="Freeform 17">
            <a:extLst>
              <a:ext uri="{FF2B5EF4-FFF2-40B4-BE49-F238E27FC236}">
                <a16:creationId xmlns:a16="http://schemas.microsoft.com/office/drawing/2014/main" id="{9E5424F2-DB43-30E8-F57E-59B5C3899DAA}"/>
              </a:ext>
            </a:extLst>
          </p:cNvPr>
          <p:cNvSpPr/>
          <p:nvPr/>
        </p:nvSpPr>
        <p:spPr>
          <a:xfrm>
            <a:off x="6487726" y="3188713"/>
            <a:ext cx="762312" cy="878057"/>
          </a:xfrm>
          <a:custGeom>
            <a:avLst/>
            <a:gdLst/>
            <a:ahLst/>
            <a:cxnLst/>
            <a:rect l="l" t="t" r="r" b="b"/>
            <a:pathLst>
              <a:path w="396740" h="456979">
                <a:moveTo>
                  <a:pt x="198370" y="0"/>
                </a:moveTo>
                <a:lnTo>
                  <a:pt x="396740" y="456979"/>
                </a:lnTo>
                <a:lnTo>
                  <a:pt x="0" y="456979"/>
                </a:lnTo>
                <a:lnTo>
                  <a:pt x="198370" y="0"/>
                </a:lnTo>
                <a:close/>
              </a:path>
            </a:pathLst>
          </a:custGeom>
          <a:solidFill>
            <a:srgbClr val="247059"/>
          </a:solidFill>
        </p:spPr>
        <p:txBody>
          <a:bodyPr/>
          <a:lstStyle/>
          <a:p>
            <a:endParaRPr lang="LID4096"/>
          </a:p>
        </p:txBody>
      </p:sp>
      <p:sp>
        <p:nvSpPr>
          <p:cNvPr id="20" name="Freeform 20">
            <a:extLst>
              <a:ext uri="{FF2B5EF4-FFF2-40B4-BE49-F238E27FC236}">
                <a16:creationId xmlns:a16="http://schemas.microsoft.com/office/drawing/2014/main" id="{773E618B-1F0C-83FA-5689-E756400A1066}"/>
              </a:ext>
            </a:extLst>
          </p:cNvPr>
          <p:cNvSpPr/>
          <p:nvPr/>
        </p:nvSpPr>
        <p:spPr>
          <a:xfrm rot="10800000">
            <a:off x="6487726" y="0"/>
            <a:ext cx="1587765" cy="2083799"/>
          </a:xfrm>
          <a:custGeom>
            <a:avLst/>
            <a:gdLst/>
            <a:ahLst/>
            <a:cxnLst/>
            <a:rect l="l" t="t" r="r" b="b"/>
            <a:pathLst>
              <a:path w="396740" h="520685">
                <a:moveTo>
                  <a:pt x="198370" y="0"/>
                </a:moveTo>
                <a:lnTo>
                  <a:pt x="396740" y="520685"/>
                </a:lnTo>
                <a:lnTo>
                  <a:pt x="0" y="520685"/>
                </a:lnTo>
                <a:lnTo>
                  <a:pt x="198370" y="0"/>
                </a:lnTo>
                <a:close/>
              </a:path>
            </a:pathLst>
          </a:custGeom>
          <a:solidFill>
            <a:schemeClr val="tx1"/>
          </a:solidFill>
        </p:spPr>
        <p:txBody>
          <a:bodyPr/>
          <a:lstStyle/>
          <a:p>
            <a:endParaRPr lang="LID4096"/>
          </a:p>
        </p:txBody>
      </p:sp>
      <p:sp>
        <p:nvSpPr>
          <p:cNvPr id="23" name="Freeform 23">
            <a:extLst>
              <a:ext uri="{FF2B5EF4-FFF2-40B4-BE49-F238E27FC236}">
                <a16:creationId xmlns:a16="http://schemas.microsoft.com/office/drawing/2014/main" id="{CE8AFB2A-7D0A-E66E-3347-B9284BCA7736}"/>
              </a:ext>
            </a:extLst>
          </p:cNvPr>
          <p:cNvSpPr/>
          <p:nvPr/>
        </p:nvSpPr>
        <p:spPr>
          <a:xfrm>
            <a:off x="7410506" y="5178954"/>
            <a:ext cx="1329970" cy="1679046"/>
          </a:xfrm>
          <a:custGeom>
            <a:avLst/>
            <a:gdLst/>
            <a:ahLst/>
            <a:cxnLst/>
            <a:rect l="l" t="t" r="r" b="b"/>
            <a:pathLst>
              <a:path w="396740" h="516304">
                <a:moveTo>
                  <a:pt x="198370" y="0"/>
                </a:moveTo>
                <a:lnTo>
                  <a:pt x="396740" y="516304"/>
                </a:lnTo>
                <a:lnTo>
                  <a:pt x="0" y="516304"/>
                </a:lnTo>
                <a:lnTo>
                  <a:pt x="198370" y="0"/>
                </a:lnTo>
                <a:close/>
              </a:path>
            </a:pathLst>
          </a:custGeom>
          <a:solidFill>
            <a:schemeClr val="tx1"/>
          </a:solidFill>
        </p:spPr>
        <p:txBody>
          <a:bodyPr/>
          <a:lstStyle/>
          <a:p>
            <a:endParaRPr lang="LID4096"/>
          </a:p>
        </p:txBody>
      </p:sp>
      <p:sp>
        <p:nvSpPr>
          <p:cNvPr id="26" name="Freeform 26">
            <a:extLst>
              <a:ext uri="{FF2B5EF4-FFF2-40B4-BE49-F238E27FC236}">
                <a16:creationId xmlns:a16="http://schemas.microsoft.com/office/drawing/2014/main" id="{DFD2CC80-891C-33AA-4104-7DBF81EB6D71}"/>
              </a:ext>
            </a:extLst>
          </p:cNvPr>
          <p:cNvSpPr/>
          <p:nvPr/>
        </p:nvSpPr>
        <p:spPr>
          <a:xfrm rot="10800000">
            <a:off x="6487726" y="4060420"/>
            <a:ext cx="762312" cy="878057"/>
          </a:xfrm>
          <a:custGeom>
            <a:avLst/>
            <a:gdLst/>
            <a:ahLst/>
            <a:cxnLst/>
            <a:rect l="l" t="t" r="r" b="b"/>
            <a:pathLst>
              <a:path w="396740" h="456979">
                <a:moveTo>
                  <a:pt x="198370" y="0"/>
                </a:moveTo>
                <a:lnTo>
                  <a:pt x="396740" y="456979"/>
                </a:lnTo>
                <a:lnTo>
                  <a:pt x="0" y="456979"/>
                </a:lnTo>
                <a:lnTo>
                  <a:pt x="198370" y="0"/>
                </a:lnTo>
                <a:close/>
              </a:path>
            </a:pathLst>
          </a:custGeom>
          <a:solidFill>
            <a:srgbClr val="C8C14E"/>
          </a:solidFill>
        </p:spPr>
        <p:txBody>
          <a:bodyPr/>
          <a:lstStyle/>
          <a:p>
            <a:endParaRPr lang="LID4096"/>
          </a:p>
        </p:txBody>
      </p:sp>
      <p:sp>
        <p:nvSpPr>
          <p:cNvPr id="28" name="Freeform 28">
            <a:extLst>
              <a:ext uri="{FF2B5EF4-FFF2-40B4-BE49-F238E27FC236}">
                <a16:creationId xmlns:a16="http://schemas.microsoft.com/office/drawing/2014/main" id="{272B8FAE-63C1-0847-FDA1-AA07E2FCEBC6}"/>
              </a:ext>
            </a:extLst>
          </p:cNvPr>
          <p:cNvSpPr/>
          <p:nvPr/>
        </p:nvSpPr>
        <p:spPr>
          <a:xfrm rot="1078394">
            <a:off x="6580442" y="6040244"/>
            <a:ext cx="1008290" cy="707118"/>
          </a:xfrm>
          <a:custGeom>
            <a:avLst/>
            <a:gdLst/>
            <a:ahLst/>
            <a:cxnLst/>
            <a:rect l="l" t="t" r="r" b="b"/>
            <a:pathLst>
              <a:path w="1512435" h="1512435">
                <a:moveTo>
                  <a:pt x="0" y="0"/>
                </a:moveTo>
                <a:lnTo>
                  <a:pt x="1512435" y="0"/>
                </a:lnTo>
                <a:lnTo>
                  <a:pt x="1512435" y="1512435"/>
                </a:lnTo>
                <a:lnTo>
                  <a:pt x="0" y="15124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ID4096"/>
          </a:p>
        </p:txBody>
      </p:sp>
      <p:sp>
        <p:nvSpPr>
          <p:cNvPr id="31" name="Freeform 31">
            <a:extLst>
              <a:ext uri="{FF2B5EF4-FFF2-40B4-BE49-F238E27FC236}">
                <a16:creationId xmlns:a16="http://schemas.microsoft.com/office/drawing/2014/main" id="{ABE1D497-CDCE-AEEC-CC45-CEB76BAE9B79}"/>
              </a:ext>
            </a:extLst>
          </p:cNvPr>
          <p:cNvSpPr/>
          <p:nvPr/>
        </p:nvSpPr>
        <p:spPr>
          <a:xfrm rot="-1438219">
            <a:off x="8724960" y="6199509"/>
            <a:ext cx="780917" cy="488662"/>
          </a:xfrm>
          <a:custGeom>
            <a:avLst/>
            <a:gdLst/>
            <a:ahLst/>
            <a:cxnLst/>
            <a:rect l="l" t="t" r="r" b="b"/>
            <a:pathLst>
              <a:path w="1473559" h="1473559">
                <a:moveTo>
                  <a:pt x="0" y="0"/>
                </a:moveTo>
                <a:lnTo>
                  <a:pt x="1473559" y="0"/>
                </a:lnTo>
                <a:lnTo>
                  <a:pt x="1473559" y="1473560"/>
                </a:lnTo>
                <a:lnTo>
                  <a:pt x="0" y="1473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ID4096"/>
          </a:p>
        </p:txBody>
      </p:sp>
      <p:grpSp>
        <p:nvGrpSpPr>
          <p:cNvPr id="32" name="Group 32">
            <a:extLst>
              <a:ext uri="{FF2B5EF4-FFF2-40B4-BE49-F238E27FC236}">
                <a16:creationId xmlns:a16="http://schemas.microsoft.com/office/drawing/2014/main" id="{8BDCDF92-A9D3-A2DA-1BB1-9F94D46C82F8}"/>
              </a:ext>
            </a:extLst>
          </p:cNvPr>
          <p:cNvGrpSpPr/>
          <p:nvPr/>
        </p:nvGrpSpPr>
        <p:grpSpPr>
          <a:xfrm>
            <a:off x="53428" y="4052501"/>
            <a:ext cx="6552553" cy="571545"/>
            <a:chOff x="0" y="-38100"/>
            <a:chExt cx="5726593" cy="547357"/>
          </a:xfrm>
          <a:solidFill>
            <a:srgbClr val="247059"/>
          </a:solidFill>
        </p:grpSpPr>
        <p:sp>
          <p:nvSpPr>
            <p:cNvPr id="33" name="Freeform 33">
              <a:extLst>
                <a:ext uri="{FF2B5EF4-FFF2-40B4-BE49-F238E27FC236}">
                  <a16:creationId xmlns:a16="http://schemas.microsoft.com/office/drawing/2014/main" id="{A03F5F08-C281-160D-A119-ECD1219DB72F}"/>
                </a:ext>
              </a:extLst>
            </p:cNvPr>
            <p:cNvSpPr/>
            <p:nvPr/>
          </p:nvSpPr>
          <p:spPr>
            <a:xfrm>
              <a:off x="0" y="-21392"/>
              <a:ext cx="5726593" cy="509257"/>
            </a:xfrm>
            <a:custGeom>
              <a:avLst/>
              <a:gdLst/>
              <a:ahLst/>
              <a:cxnLst/>
              <a:rect l="l" t="t" r="r" b="b"/>
              <a:pathLst>
                <a:path w="5726593" h="509257">
                  <a:moveTo>
                    <a:pt x="5523393" y="0"/>
                  </a:moveTo>
                  <a:lnTo>
                    <a:pt x="0" y="0"/>
                  </a:lnTo>
                  <a:lnTo>
                    <a:pt x="203200" y="509257"/>
                  </a:lnTo>
                  <a:lnTo>
                    <a:pt x="5726593" y="509257"/>
                  </a:lnTo>
                  <a:lnTo>
                    <a:pt x="5523393" y="0"/>
                  </a:lnTo>
                  <a:close/>
                </a:path>
              </a:pathLst>
            </a:custGeom>
            <a:solidFill>
              <a:srgbClr val="C8C14E"/>
            </a:solidFill>
          </p:spPr>
          <p:txBody>
            <a:bodyPr/>
            <a:lstStyle/>
            <a:p>
              <a:endParaRPr lang="LID4096"/>
            </a:p>
          </p:txBody>
        </p:sp>
        <p:sp>
          <p:nvSpPr>
            <p:cNvPr id="34" name="TextBox 34">
              <a:extLst>
                <a:ext uri="{FF2B5EF4-FFF2-40B4-BE49-F238E27FC236}">
                  <a16:creationId xmlns:a16="http://schemas.microsoft.com/office/drawing/2014/main" id="{AEC2712F-7D6F-EFCE-9351-419D615A785B}"/>
                </a:ext>
              </a:extLst>
            </p:cNvPr>
            <p:cNvSpPr txBox="1"/>
            <p:nvPr/>
          </p:nvSpPr>
          <p:spPr>
            <a:xfrm>
              <a:off x="101600" y="-38100"/>
              <a:ext cx="5523394" cy="547357"/>
            </a:xfrm>
            <a:prstGeom prst="rect">
              <a:avLst/>
            </a:prstGeom>
            <a:grpFill/>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6" name="Freeform 36">
            <a:extLst>
              <a:ext uri="{FF2B5EF4-FFF2-40B4-BE49-F238E27FC236}">
                <a16:creationId xmlns:a16="http://schemas.microsoft.com/office/drawing/2014/main" id="{CB75B762-A8F8-5FC8-3271-1AF3E9BFAE7A}"/>
              </a:ext>
            </a:extLst>
          </p:cNvPr>
          <p:cNvSpPr/>
          <p:nvPr/>
        </p:nvSpPr>
        <p:spPr>
          <a:xfrm>
            <a:off x="6327255" y="2597606"/>
            <a:ext cx="448794" cy="516937"/>
          </a:xfrm>
          <a:custGeom>
            <a:avLst/>
            <a:gdLst/>
            <a:ahLst/>
            <a:cxnLst/>
            <a:rect l="l" t="t" r="r" b="b"/>
            <a:pathLst>
              <a:path w="396740" h="456979">
                <a:moveTo>
                  <a:pt x="198370" y="0"/>
                </a:moveTo>
                <a:lnTo>
                  <a:pt x="396740" y="456979"/>
                </a:lnTo>
                <a:lnTo>
                  <a:pt x="0" y="456979"/>
                </a:lnTo>
                <a:lnTo>
                  <a:pt x="198370" y="0"/>
                </a:lnTo>
                <a:close/>
              </a:path>
            </a:pathLst>
          </a:custGeom>
          <a:solidFill>
            <a:srgbClr val="C8C14E"/>
          </a:solidFill>
        </p:spPr>
        <p:txBody>
          <a:bodyPr/>
          <a:lstStyle/>
          <a:p>
            <a:endParaRPr lang="LID4096"/>
          </a:p>
        </p:txBody>
      </p:sp>
      <p:grpSp>
        <p:nvGrpSpPr>
          <p:cNvPr id="38" name="Group 38">
            <a:extLst>
              <a:ext uri="{FF2B5EF4-FFF2-40B4-BE49-F238E27FC236}">
                <a16:creationId xmlns:a16="http://schemas.microsoft.com/office/drawing/2014/main" id="{A826F4F3-BB40-0D1B-33EA-F8962DD0554C}"/>
              </a:ext>
            </a:extLst>
          </p:cNvPr>
          <p:cNvGrpSpPr/>
          <p:nvPr/>
        </p:nvGrpSpPr>
        <p:grpSpPr>
          <a:xfrm rot="-10800000">
            <a:off x="6327255" y="3110804"/>
            <a:ext cx="448794" cy="516937"/>
            <a:chOff x="0" y="0"/>
            <a:chExt cx="396740" cy="456979"/>
          </a:xfrm>
        </p:grpSpPr>
        <p:sp>
          <p:nvSpPr>
            <p:cNvPr id="39" name="Freeform 39">
              <a:extLst>
                <a:ext uri="{FF2B5EF4-FFF2-40B4-BE49-F238E27FC236}">
                  <a16:creationId xmlns:a16="http://schemas.microsoft.com/office/drawing/2014/main" id="{ADE1E735-843C-61D9-A276-F61C3E6663AF}"/>
                </a:ext>
              </a:extLst>
            </p:cNvPr>
            <p:cNvSpPr/>
            <p:nvPr/>
          </p:nvSpPr>
          <p:spPr>
            <a:xfrm>
              <a:off x="0" y="0"/>
              <a:ext cx="396740" cy="456979"/>
            </a:xfrm>
            <a:custGeom>
              <a:avLst/>
              <a:gdLst/>
              <a:ahLst/>
              <a:cxnLst/>
              <a:rect l="l" t="t" r="r" b="b"/>
              <a:pathLst>
                <a:path w="396740" h="456979">
                  <a:moveTo>
                    <a:pt x="198370" y="0"/>
                  </a:moveTo>
                  <a:lnTo>
                    <a:pt x="396740" y="456979"/>
                  </a:lnTo>
                  <a:lnTo>
                    <a:pt x="0" y="456979"/>
                  </a:lnTo>
                  <a:lnTo>
                    <a:pt x="198370" y="0"/>
                  </a:lnTo>
                  <a:close/>
                </a:path>
              </a:pathLst>
            </a:custGeom>
            <a:solidFill>
              <a:srgbClr val="247059"/>
            </a:solidFill>
          </p:spPr>
          <p:txBody>
            <a:bodyPr/>
            <a:lstStyle/>
            <a:p>
              <a:endParaRPr lang="LID4096"/>
            </a:p>
          </p:txBody>
        </p:sp>
        <p:sp>
          <p:nvSpPr>
            <p:cNvPr id="40" name="TextBox 40">
              <a:extLst>
                <a:ext uri="{FF2B5EF4-FFF2-40B4-BE49-F238E27FC236}">
                  <a16:creationId xmlns:a16="http://schemas.microsoft.com/office/drawing/2014/main" id="{BDB136FB-A7F3-FA0C-19C7-A813A1AD2E89}"/>
                </a:ext>
              </a:extLst>
            </p:cNvPr>
            <p:cNvSpPr txBox="1"/>
            <p:nvPr/>
          </p:nvSpPr>
          <p:spPr>
            <a:xfrm>
              <a:off x="61991" y="174069"/>
              <a:ext cx="272759" cy="250269"/>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 name="Freeform 41">
            <a:extLst>
              <a:ext uri="{FF2B5EF4-FFF2-40B4-BE49-F238E27FC236}">
                <a16:creationId xmlns:a16="http://schemas.microsoft.com/office/drawing/2014/main" id="{8C22F739-DE87-4638-C492-21B6ABB02628}"/>
              </a:ext>
            </a:extLst>
          </p:cNvPr>
          <p:cNvSpPr/>
          <p:nvPr/>
        </p:nvSpPr>
        <p:spPr>
          <a:xfrm>
            <a:off x="583492" y="5856910"/>
            <a:ext cx="262308" cy="262308"/>
          </a:xfrm>
          <a:custGeom>
            <a:avLst/>
            <a:gdLst/>
            <a:ahLst/>
            <a:cxnLst/>
            <a:rect l="l" t="t" r="r" b="b"/>
            <a:pathLst>
              <a:path w="393462" h="393462">
                <a:moveTo>
                  <a:pt x="0" y="0"/>
                </a:moveTo>
                <a:lnTo>
                  <a:pt x="393462" y="0"/>
                </a:lnTo>
                <a:lnTo>
                  <a:pt x="393462" y="393463"/>
                </a:lnTo>
                <a:lnTo>
                  <a:pt x="0" y="3934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ID4096"/>
          </a:p>
        </p:txBody>
      </p:sp>
      <p:sp>
        <p:nvSpPr>
          <p:cNvPr id="42" name="Freeform 42">
            <a:extLst>
              <a:ext uri="{FF2B5EF4-FFF2-40B4-BE49-F238E27FC236}">
                <a16:creationId xmlns:a16="http://schemas.microsoft.com/office/drawing/2014/main" id="{FF025B45-A793-BB6B-BD36-B13494B1AEF4}"/>
              </a:ext>
            </a:extLst>
          </p:cNvPr>
          <p:cNvSpPr/>
          <p:nvPr/>
        </p:nvSpPr>
        <p:spPr>
          <a:xfrm>
            <a:off x="3277711" y="5850560"/>
            <a:ext cx="262308" cy="262308"/>
          </a:xfrm>
          <a:custGeom>
            <a:avLst/>
            <a:gdLst/>
            <a:ahLst/>
            <a:cxnLst/>
            <a:rect l="l" t="t" r="r" b="b"/>
            <a:pathLst>
              <a:path w="393462" h="393462">
                <a:moveTo>
                  <a:pt x="0" y="0"/>
                </a:moveTo>
                <a:lnTo>
                  <a:pt x="393462" y="0"/>
                </a:lnTo>
                <a:lnTo>
                  <a:pt x="393462" y="393463"/>
                </a:lnTo>
                <a:lnTo>
                  <a:pt x="0" y="3934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ID4096"/>
          </a:p>
        </p:txBody>
      </p:sp>
      <p:sp>
        <p:nvSpPr>
          <p:cNvPr id="43" name="Freeform 43">
            <a:extLst>
              <a:ext uri="{FF2B5EF4-FFF2-40B4-BE49-F238E27FC236}">
                <a16:creationId xmlns:a16="http://schemas.microsoft.com/office/drawing/2014/main" id="{1420706C-C014-B91D-760A-3632147BD6E9}"/>
              </a:ext>
            </a:extLst>
          </p:cNvPr>
          <p:cNvSpPr/>
          <p:nvPr/>
        </p:nvSpPr>
        <p:spPr>
          <a:xfrm>
            <a:off x="1966720" y="239752"/>
            <a:ext cx="1102135" cy="1119385"/>
          </a:xfrm>
          <a:custGeom>
            <a:avLst/>
            <a:gdLst/>
            <a:ahLst/>
            <a:cxnLst/>
            <a:rect l="l" t="t" r="r" b="b"/>
            <a:pathLst>
              <a:path w="2268050" h="2268050">
                <a:moveTo>
                  <a:pt x="0" y="0"/>
                </a:moveTo>
                <a:lnTo>
                  <a:pt x="2268051" y="0"/>
                </a:lnTo>
                <a:lnTo>
                  <a:pt x="2268051" y="2268050"/>
                </a:lnTo>
                <a:lnTo>
                  <a:pt x="0" y="2268050"/>
                </a:lnTo>
                <a:lnTo>
                  <a:pt x="0" y="0"/>
                </a:lnTo>
                <a:close/>
              </a:path>
            </a:pathLst>
          </a:custGeom>
          <a:blipFill>
            <a:blip r:embed="rId11"/>
            <a:stretch>
              <a:fillRect/>
            </a:stretch>
          </a:blipFill>
        </p:spPr>
        <p:txBody>
          <a:bodyPr/>
          <a:lstStyle/>
          <a:p>
            <a:endParaRPr lang="LID4096"/>
          </a:p>
        </p:txBody>
      </p:sp>
      <p:sp>
        <p:nvSpPr>
          <p:cNvPr id="46" name="TextBox 46">
            <a:extLst>
              <a:ext uri="{FF2B5EF4-FFF2-40B4-BE49-F238E27FC236}">
                <a16:creationId xmlns:a16="http://schemas.microsoft.com/office/drawing/2014/main" id="{76954603-0109-D5B1-47D1-6CD2ACF83802}"/>
              </a:ext>
            </a:extLst>
          </p:cNvPr>
          <p:cNvSpPr txBox="1"/>
          <p:nvPr/>
        </p:nvSpPr>
        <p:spPr>
          <a:xfrm>
            <a:off x="316564" y="4079900"/>
            <a:ext cx="4971748" cy="448264"/>
          </a:xfrm>
          <a:prstGeom prst="rect">
            <a:avLst/>
          </a:prstGeom>
        </p:spPr>
        <p:txBody>
          <a:bodyPr wrap="square" lIns="0" tIns="0" rIns="0" bIns="0" rtlCol="0" anchor="t">
            <a:spAutoFit/>
          </a:bodyPr>
          <a:lstStyle/>
          <a:p>
            <a:pPr marL="0" marR="0" lvl="0" indent="0" algn="l" defTabSz="914400" rtl="0" eaLnBrk="1" fontAlgn="auto" latinLnBrk="0" hangingPunct="1">
              <a:lnSpc>
                <a:spcPts val="3890"/>
              </a:lnSpc>
              <a:spcBef>
                <a:spcPts val="0"/>
              </a:spcBef>
              <a:spcAft>
                <a:spcPts val="0"/>
              </a:spcAft>
              <a:buClrTx/>
              <a:buSzTx/>
              <a:buFontTx/>
              <a:buNone/>
              <a:tabLst/>
              <a:defRPr/>
            </a:pPr>
            <a:r>
              <a:rPr kumimoji="0" lang="en-US" sz="2778" b="0" i="0" u="none" strike="noStrike" kern="1200" cap="none" spc="986"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Thank You</a:t>
            </a:r>
          </a:p>
        </p:txBody>
      </p:sp>
      <p:sp>
        <p:nvSpPr>
          <p:cNvPr id="47" name="TextBox 47">
            <a:extLst>
              <a:ext uri="{FF2B5EF4-FFF2-40B4-BE49-F238E27FC236}">
                <a16:creationId xmlns:a16="http://schemas.microsoft.com/office/drawing/2014/main" id="{FE5B6074-D958-158C-6C7F-663336287840}"/>
              </a:ext>
            </a:extLst>
          </p:cNvPr>
          <p:cNvSpPr txBox="1"/>
          <p:nvPr/>
        </p:nvSpPr>
        <p:spPr>
          <a:xfrm>
            <a:off x="929708" y="5853248"/>
            <a:ext cx="2244221" cy="267317"/>
          </a:xfrm>
          <a:prstGeom prst="rect">
            <a:avLst/>
          </a:prstGeom>
        </p:spPr>
        <p:txBody>
          <a:bodyPr lIns="0" tIns="0" rIns="0" bIns="0" rtlCol="0" anchor="t">
            <a:spAutoFit/>
          </a:bodyPr>
          <a:lstStyle/>
          <a:p>
            <a:pPr marL="0" marR="0" lvl="0" indent="0" algn="l" defTabSz="914400" rtl="0" eaLnBrk="1" fontAlgn="auto" latinLnBrk="0" hangingPunct="1">
              <a:lnSpc>
                <a:spcPts val="2171"/>
              </a:lnSpc>
              <a:spcBef>
                <a:spcPts val="0"/>
              </a:spcBef>
              <a:spcAft>
                <a:spcPts val="0"/>
              </a:spcAft>
              <a:buClrTx/>
              <a:buSzTx/>
              <a:buFontTx/>
              <a:buNone/>
              <a:tabLst/>
              <a:defRPr/>
            </a:pPr>
            <a:r>
              <a:rPr kumimoji="0" lang="en-US" sz="1551" b="0" i="0" u="none" strike="noStrike" kern="1200" cap="none" spc="26" normalizeH="0" baseline="0" noProof="0" dirty="0">
                <a:ln>
                  <a:noFill/>
                </a:ln>
                <a:solidFill>
                  <a:srgbClr val="242323"/>
                </a:solidFill>
                <a:effectLst/>
                <a:uLnTx/>
                <a:uFillTx/>
                <a:latin typeface="Poppins Bold"/>
                <a:ea typeface="+mn-ea"/>
                <a:cs typeface="+mn-cs"/>
              </a:rPr>
              <a:t>www.afcac.org</a:t>
            </a:r>
          </a:p>
        </p:txBody>
      </p:sp>
      <p:sp>
        <p:nvSpPr>
          <p:cNvPr id="48" name="TextBox 48">
            <a:extLst>
              <a:ext uri="{FF2B5EF4-FFF2-40B4-BE49-F238E27FC236}">
                <a16:creationId xmlns:a16="http://schemas.microsoft.com/office/drawing/2014/main" id="{B6FE9AF9-8EDD-E546-61DA-5D513D0F5AD8}"/>
              </a:ext>
            </a:extLst>
          </p:cNvPr>
          <p:cNvSpPr txBox="1"/>
          <p:nvPr/>
        </p:nvSpPr>
        <p:spPr>
          <a:xfrm>
            <a:off x="3584469" y="5853248"/>
            <a:ext cx="2663531" cy="267317"/>
          </a:xfrm>
          <a:prstGeom prst="rect">
            <a:avLst/>
          </a:prstGeom>
        </p:spPr>
        <p:txBody>
          <a:bodyPr lIns="0" tIns="0" rIns="0" bIns="0" rtlCol="0" anchor="t">
            <a:spAutoFit/>
          </a:bodyPr>
          <a:lstStyle/>
          <a:p>
            <a:pPr marL="0" marR="0" lvl="0" indent="0" algn="l" defTabSz="914400" rtl="0" eaLnBrk="1" fontAlgn="auto" latinLnBrk="0" hangingPunct="1">
              <a:lnSpc>
                <a:spcPts val="2171"/>
              </a:lnSpc>
              <a:spcBef>
                <a:spcPts val="0"/>
              </a:spcBef>
              <a:spcAft>
                <a:spcPts val="0"/>
              </a:spcAft>
              <a:buClrTx/>
              <a:buSzTx/>
              <a:buFontTx/>
              <a:buNone/>
              <a:tabLst/>
              <a:defRPr/>
            </a:pPr>
            <a:r>
              <a:rPr kumimoji="0" lang="en-US" sz="1551" b="0" i="0" u="none" strike="noStrike" kern="1200" cap="none" spc="26" normalizeH="0" baseline="0" noProof="0" dirty="0">
                <a:ln>
                  <a:noFill/>
                </a:ln>
                <a:solidFill>
                  <a:srgbClr val="242323"/>
                </a:solidFill>
                <a:effectLst/>
                <a:uLnTx/>
                <a:uFillTx/>
                <a:latin typeface="Poppins Bold"/>
                <a:ea typeface="+mn-ea"/>
                <a:cs typeface="+mn-cs"/>
              </a:rPr>
              <a:t>Dakar, Senegal</a:t>
            </a:r>
          </a:p>
        </p:txBody>
      </p:sp>
      <p:sp>
        <p:nvSpPr>
          <p:cNvPr id="49" name="TextBox 49">
            <a:extLst>
              <a:ext uri="{FF2B5EF4-FFF2-40B4-BE49-F238E27FC236}">
                <a16:creationId xmlns:a16="http://schemas.microsoft.com/office/drawing/2014/main" id="{00C1D5D6-387E-70BD-97C4-F361918373FA}"/>
              </a:ext>
            </a:extLst>
          </p:cNvPr>
          <p:cNvSpPr txBox="1"/>
          <p:nvPr/>
        </p:nvSpPr>
        <p:spPr>
          <a:xfrm>
            <a:off x="1281903" y="1267273"/>
            <a:ext cx="3041069" cy="1042978"/>
          </a:xfrm>
          <a:prstGeom prst="rect">
            <a:avLst/>
          </a:prstGeom>
        </p:spPr>
        <p:txBody>
          <a:bodyPr wrap="square" lIns="0" tIns="0" rIns="0" bIns="0" rtlCol="0" anchor="t">
            <a:spAutoFit/>
          </a:bodyPr>
          <a:lstStyle/>
          <a:p>
            <a:pPr marL="0" marR="0" lvl="0" indent="0" algn="l" defTabSz="914400" rtl="0" eaLnBrk="1" fontAlgn="auto" latinLnBrk="0" hangingPunct="1">
              <a:lnSpc>
                <a:spcPts val="4152"/>
              </a:lnSpc>
              <a:spcBef>
                <a:spcPts val="0"/>
              </a:spcBef>
              <a:spcAft>
                <a:spcPts val="0"/>
              </a:spcAft>
              <a:buClrTx/>
              <a:buSzTx/>
              <a:buFontTx/>
              <a:buNone/>
              <a:tabLst/>
              <a:defRPr/>
            </a:pPr>
            <a:r>
              <a:rPr kumimoji="0" lang="en-US" sz="2965" b="1" i="0" u="none" strike="noStrike" kern="1200" cap="none" spc="50" normalizeH="0" baseline="0" noProof="0" dirty="0">
                <a:ln>
                  <a:noFill/>
                </a:ln>
                <a:solidFill>
                  <a:srgbClr val="236002"/>
                </a:solidFill>
                <a:effectLst/>
                <a:uLnTx/>
                <a:uFillTx/>
                <a:latin typeface="Gentlemens Script"/>
                <a:ea typeface="+mn-ea"/>
                <a:cs typeface="+mn-cs"/>
              </a:rPr>
              <a:t>African Aviation </a:t>
            </a:r>
          </a:p>
          <a:p>
            <a:pPr marL="0" marR="0" lvl="0" indent="0" algn="l" defTabSz="914400" rtl="0" eaLnBrk="1" fontAlgn="auto" latinLnBrk="0" hangingPunct="1">
              <a:lnSpc>
                <a:spcPts val="4152"/>
              </a:lnSpc>
              <a:spcBef>
                <a:spcPts val="0"/>
              </a:spcBef>
              <a:spcAft>
                <a:spcPts val="0"/>
              </a:spcAft>
              <a:buClrTx/>
              <a:buSzTx/>
              <a:buFontTx/>
              <a:buNone/>
              <a:tabLst/>
              <a:defRPr/>
            </a:pPr>
            <a:r>
              <a:rPr kumimoji="0" lang="en-US" sz="2965" b="1" i="0" u="none" strike="noStrike" kern="1200" cap="none" spc="50" normalizeH="0" baseline="0" noProof="0" dirty="0">
                <a:ln>
                  <a:noFill/>
                </a:ln>
                <a:solidFill>
                  <a:srgbClr val="FF0000"/>
                </a:solidFill>
                <a:effectLst/>
                <a:uLnTx/>
                <a:uFillTx/>
                <a:latin typeface="Gentlemens Script"/>
                <a:ea typeface="+mn-ea"/>
                <a:cs typeface="+mn-cs"/>
              </a:rPr>
              <a:t>   Transformed</a:t>
            </a:r>
          </a:p>
        </p:txBody>
      </p:sp>
      <p:pic>
        <p:nvPicPr>
          <p:cNvPr id="44" name="Image 43">
            <a:extLst>
              <a:ext uri="{FF2B5EF4-FFF2-40B4-BE49-F238E27FC236}">
                <a16:creationId xmlns:a16="http://schemas.microsoft.com/office/drawing/2014/main" id="{4DFE2575-FE5A-5557-2061-4D919CA98F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flipH="1">
            <a:off x="2531869" y="354093"/>
            <a:ext cx="88527" cy="2910869"/>
          </a:xfrm>
          <a:prstGeom prst="rect">
            <a:avLst/>
          </a:prstGeom>
          <a:noFill/>
          <a:ln>
            <a:noFill/>
          </a:ln>
        </p:spPr>
      </p:pic>
      <p:pic>
        <p:nvPicPr>
          <p:cNvPr id="45" name="Image 44">
            <a:extLst>
              <a:ext uri="{FF2B5EF4-FFF2-40B4-BE49-F238E27FC236}">
                <a16:creationId xmlns:a16="http://schemas.microsoft.com/office/drawing/2014/main" id="{F23FDD18-AA20-6F4E-AC83-3F033962C6A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6045315" y="-6026752"/>
            <a:ext cx="119930" cy="12173435"/>
          </a:xfrm>
          <a:prstGeom prst="rect">
            <a:avLst/>
          </a:prstGeom>
          <a:noFill/>
          <a:ln>
            <a:noFill/>
          </a:ln>
        </p:spPr>
      </p:pic>
      <p:sp>
        <p:nvSpPr>
          <p:cNvPr id="30" name="Freeform 30">
            <a:extLst>
              <a:ext uri="{FF2B5EF4-FFF2-40B4-BE49-F238E27FC236}">
                <a16:creationId xmlns:a16="http://schemas.microsoft.com/office/drawing/2014/main" id="{29BD33D1-5A96-2F35-9ADF-85DEED9DC72E}"/>
              </a:ext>
            </a:extLst>
          </p:cNvPr>
          <p:cNvSpPr/>
          <p:nvPr/>
        </p:nvSpPr>
        <p:spPr>
          <a:xfrm rot="9210849">
            <a:off x="5715697" y="289003"/>
            <a:ext cx="907258" cy="353103"/>
          </a:xfrm>
          <a:custGeom>
            <a:avLst/>
            <a:gdLst/>
            <a:ahLst/>
            <a:cxnLst/>
            <a:rect l="l" t="t" r="r" b="b"/>
            <a:pathLst>
              <a:path w="1360887" h="1360887">
                <a:moveTo>
                  <a:pt x="0" y="0"/>
                </a:moveTo>
                <a:lnTo>
                  <a:pt x="1360886" y="0"/>
                </a:lnTo>
                <a:lnTo>
                  <a:pt x="1360886" y="1360887"/>
                </a:lnTo>
                <a:lnTo>
                  <a:pt x="0" y="13608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ID4096"/>
          </a:p>
        </p:txBody>
      </p:sp>
      <p:sp>
        <p:nvSpPr>
          <p:cNvPr id="29" name="Freeform 29">
            <a:extLst>
              <a:ext uri="{FF2B5EF4-FFF2-40B4-BE49-F238E27FC236}">
                <a16:creationId xmlns:a16="http://schemas.microsoft.com/office/drawing/2014/main" id="{C5C4D47D-9186-8C25-FBFF-C8E623D0F8FA}"/>
              </a:ext>
            </a:extLst>
          </p:cNvPr>
          <p:cNvSpPr/>
          <p:nvPr/>
        </p:nvSpPr>
        <p:spPr>
          <a:xfrm rot="-9708421">
            <a:off x="7887150" y="265682"/>
            <a:ext cx="1008290" cy="555879"/>
          </a:xfrm>
          <a:custGeom>
            <a:avLst/>
            <a:gdLst/>
            <a:ahLst/>
            <a:cxnLst/>
            <a:rect l="l" t="t" r="r" b="b"/>
            <a:pathLst>
              <a:path w="1512435" h="1512435">
                <a:moveTo>
                  <a:pt x="0" y="0"/>
                </a:moveTo>
                <a:lnTo>
                  <a:pt x="1512436" y="0"/>
                </a:lnTo>
                <a:lnTo>
                  <a:pt x="1512436" y="1512435"/>
                </a:lnTo>
                <a:lnTo>
                  <a:pt x="0" y="15124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ID4096"/>
          </a:p>
        </p:txBody>
      </p:sp>
      <p:pic>
        <p:nvPicPr>
          <p:cNvPr id="89" name="Image 88">
            <a:extLst>
              <a:ext uri="{FF2B5EF4-FFF2-40B4-BE49-F238E27FC236}">
                <a16:creationId xmlns:a16="http://schemas.microsoft.com/office/drawing/2014/main" id="{31EB6D4B-F335-8DA4-C7D5-97A207E2537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800000" flipH="1">
            <a:off x="12071110" y="-15397"/>
            <a:ext cx="125501" cy="6873396"/>
          </a:xfrm>
          <a:prstGeom prst="rect">
            <a:avLst/>
          </a:prstGeom>
          <a:noFill/>
          <a:ln>
            <a:noFill/>
          </a:ln>
        </p:spPr>
      </p:pic>
      <p:pic>
        <p:nvPicPr>
          <p:cNvPr id="90" name="Image 89">
            <a:extLst>
              <a:ext uri="{FF2B5EF4-FFF2-40B4-BE49-F238E27FC236}">
                <a16:creationId xmlns:a16="http://schemas.microsoft.com/office/drawing/2014/main" id="{4369F661-A982-2A21-543E-4EFD75E7669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800000" flipH="1">
            <a:off x="-9479" y="0"/>
            <a:ext cx="85920" cy="6873396"/>
          </a:xfrm>
          <a:prstGeom prst="rect">
            <a:avLst/>
          </a:prstGeom>
          <a:noFill/>
          <a:ln>
            <a:noFill/>
          </a:ln>
        </p:spPr>
      </p:pic>
      <p:pic>
        <p:nvPicPr>
          <p:cNvPr id="91" name="Image 90">
            <a:extLst>
              <a:ext uri="{FF2B5EF4-FFF2-40B4-BE49-F238E27FC236}">
                <a16:creationId xmlns:a16="http://schemas.microsoft.com/office/drawing/2014/main" id="{3FABDD08-3449-E3E5-65D8-4B6E9D2CC89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6070210" y="758629"/>
            <a:ext cx="102024" cy="12173435"/>
          </a:xfrm>
          <a:prstGeom prst="rect">
            <a:avLst/>
          </a:prstGeom>
          <a:noFill/>
          <a:ln>
            <a:noFill/>
          </a:ln>
        </p:spPr>
      </p:pic>
    </p:spTree>
    <p:extLst>
      <p:ext uri="{BB962C8B-B14F-4D97-AF65-F5344CB8AC3E}">
        <p14:creationId xmlns:p14="http://schemas.microsoft.com/office/powerpoint/2010/main" val="9331343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BA23450E-91F6-458F-952D-241F72997434}"/>
              </a:ext>
            </a:extLst>
          </p:cNvPr>
          <p:cNvGrpSpPr/>
          <p:nvPr/>
        </p:nvGrpSpPr>
        <p:grpSpPr>
          <a:xfrm>
            <a:off x="1081393" y="1141978"/>
            <a:ext cx="10029215" cy="5331840"/>
            <a:chOff x="816585" y="1141978"/>
            <a:chExt cx="10029215" cy="5331840"/>
          </a:xfrm>
        </p:grpSpPr>
        <p:grpSp>
          <p:nvGrpSpPr>
            <p:cNvPr id="20" name="Group 19">
              <a:extLst>
                <a:ext uri="{FF2B5EF4-FFF2-40B4-BE49-F238E27FC236}">
                  <a16:creationId xmlns:a16="http://schemas.microsoft.com/office/drawing/2014/main" id="{78635222-78D9-40D6-92DA-43A008A1534F}"/>
                </a:ext>
              </a:extLst>
            </p:cNvPr>
            <p:cNvGrpSpPr/>
            <p:nvPr/>
          </p:nvGrpSpPr>
          <p:grpSpPr>
            <a:xfrm>
              <a:off x="816585" y="1141978"/>
              <a:ext cx="10029215" cy="5331840"/>
              <a:chOff x="816585" y="1147947"/>
              <a:chExt cx="10558831" cy="5613400"/>
            </a:xfrm>
          </p:grpSpPr>
          <p:sp>
            <p:nvSpPr>
              <p:cNvPr id="10" name="Oval 9">
                <a:extLst>
                  <a:ext uri="{FF2B5EF4-FFF2-40B4-BE49-F238E27FC236}">
                    <a16:creationId xmlns:a16="http://schemas.microsoft.com/office/drawing/2014/main" id="{B4075FA3-110A-43E8-A401-2F483DCF247B}"/>
                  </a:ext>
                </a:extLst>
              </p:cNvPr>
              <p:cNvSpPr/>
              <p:nvPr/>
            </p:nvSpPr>
            <p:spPr>
              <a:xfrm>
                <a:off x="5762016" y="1147947"/>
                <a:ext cx="5613400" cy="5613400"/>
              </a:xfrm>
              <a:prstGeom prst="ellipse">
                <a:avLst/>
              </a:prstGeom>
              <a:solidFill>
                <a:srgbClr val="F3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EB32BD5-8F1C-4CFB-ADA4-1BEACA23E528}"/>
                  </a:ext>
                </a:extLst>
              </p:cNvPr>
              <p:cNvSpPr/>
              <p:nvPr/>
            </p:nvSpPr>
            <p:spPr>
              <a:xfrm>
                <a:off x="816585" y="1147947"/>
                <a:ext cx="5613400" cy="56134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B55DB96E-D730-4A53-937F-3583FD69A8FC}"/>
                </a:ext>
              </a:extLst>
            </p:cNvPr>
            <p:cNvGrpSpPr/>
            <p:nvPr/>
          </p:nvGrpSpPr>
          <p:grpSpPr>
            <a:xfrm>
              <a:off x="4876488" y="2853194"/>
              <a:ext cx="1909409" cy="1909409"/>
              <a:chOff x="5238285" y="2607875"/>
              <a:chExt cx="2010240" cy="2010240"/>
            </a:xfrm>
          </p:grpSpPr>
          <p:sp>
            <p:nvSpPr>
              <p:cNvPr id="8" name="Oval 7">
                <a:extLst>
                  <a:ext uri="{FF2B5EF4-FFF2-40B4-BE49-F238E27FC236}">
                    <a16:creationId xmlns:a16="http://schemas.microsoft.com/office/drawing/2014/main" id="{76392DC7-788D-4EFC-9FB0-8AC3CA36172B}"/>
                  </a:ext>
                </a:extLst>
              </p:cNvPr>
              <p:cNvSpPr/>
              <p:nvPr/>
            </p:nvSpPr>
            <p:spPr>
              <a:xfrm>
                <a:off x="5238285" y="2607875"/>
                <a:ext cx="2010240" cy="201024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2629021D-6B25-449E-8383-0D44AF04BA80}"/>
                  </a:ext>
                </a:extLst>
              </p:cNvPr>
              <p:cNvSpPr/>
              <p:nvPr/>
            </p:nvSpPr>
            <p:spPr>
              <a:xfrm>
                <a:off x="5407064" y="2776654"/>
                <a:ext cx="1672682" cy="16726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SAATM</a:t>
                </a:r>
                <a:endParaRPr kumimoji="0" lang="en-IN"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B4CECA99-7FEF-4538-9A64-8DA3968CD159}"/>
                </a:ext>
              </a:extLst>
            </p:cNvPr>
            <p:cNvGrpSpPr/>
            <p:nvPr/>
          </p:nvGrpSpPr>
          <p:grpSpPr>
            <a:xfrm>
              <a:off x="6659629" y="2853194"/>
              <a:ext cx="1909409" cy="1909409"/>
              <a:chOff x="5238285" y="2607875"/>
              <a:chExt cx="2010240" cy="2010240"/>
            </a:xfrm>
          </p:grpSpPr>
          <p:sp>
            <p:nvSpPr>
              <p:cNvPr id="14" name="Oval 13">
                <a:extLst>
                  <a:ext uri="{FF2B5EF4-FFF2-40B4-BE49-F238E27FC236}">
                    <a16:creationId xmlns:a16="http://schemas.microsoft.com/office/drawing/2014/main" id="{ACE32AB8-DF50-4517-A9F3-8612E7E37761}"/>
                  </a:ext>
                </a:extLst>
              </p:cNvPr>
              <p:cNvSpPr/>
              <p:nvPr/>
            </p:nvSpPr>
            <p:spPr>
              <a:xfrm>
                <a:off x="5238285" y="2607875"/>
                <a:ext cx="2010240" cy="201024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CDC648D-C9DA-4DD0-A811-AB58ED2227B4}"/>
                  </a:ext>
                </a:extLst>
              </p:cNvPr>
              <p:cNvSpPr/>
              <p:nvPr/>
            </p:nvSpPr>
            <p:spPr>
              <a:xfrm>
                <a:off x="5407064" y="2776654"/>
                <a:ext cx="1672682" cy="16726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62F67565-A29F-4453-BD67-8ADC940FE625}"/>
                </a:ext>
              </a:extLst>
            </p:cNvPr>
            <p:cNvGrpSpPr/>
            <p:nvPr/>
          </p:nvGrpSpPr>
          <p:grpSpPr>
            <a:xfrm>
              <a:off x="3093345" y="2853194"/>
              <a:ext cx="1909409" cy="1909409"/>
              <a:chOff x="5238285" y="2607875"/>
              <a:chExt cx="2010240" cy="2010240"/>
            </a:xfrm>
          </p:grpSpPr>
          <p:sp>
            <p:nvSpPr>
              <p:cNvPr id="17" name="Oval 16">
                <a:extLst>
                  <a:ext uri="{FF2B5EF4-FFF2-40B4-BE49-F238E27FC236}">
                    <a16:creationId xmlns:a16="http://schemas.microsoft.com/office/drawing/2014/main" id="{C5BB7C68-72BF-4B00-A303-BF87EA5E17EF}"/>
                  </a:ext>
                </a:extLst>
              </p:cNvPr>
              <p:cNvSpPr/>
              <p:nvPr/>
            </p:nvSpPr>
            <p:spPr>
              <a:xfrm>
                <a:off x="5238285" y="2607875"/>
                <a:ext cx="2010240" cy="201024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318FFE2-5558-4BBA-A752-5828DDFFB0BF}"/>
                  </a:ext>
                </a:extLst>
              </p:cNvPr>
              <p:cNvSpPr/>
              <p:nvPr/>
            </p:nvSpPr>
            <p:spPr>
              <a:xfrm>
                <a:off x="5407064" y="2776654"/>
                <a:ext cx="1672682" cy="16726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18D150E7-8674-4859-A8F2-720A8A5439E0}"/>
                </a:ext>
              </a:extLst>
            </p:cNvPr>
            <p:cNvSpPr txBox="1"/>
            <p:nvPr/>
          </p:nvSpPr>
          <p:spPr>
            <a:xfrm>
              <a:off x="6722151" y="1598611"/>
              <a:ext cx="1905251"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Integrated High Speed Train Network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D3D24D9-8A29-4A80-A71A-3F1021387C26}"/>
                </a:ext>
              </a:extLst>
            </p:cNvPr>
            <p:cNvSpPr txBox="1"/>
            <p:nvPr/>
          </p:nvSpPr>
          <p:spPr>
            <a:xfrm>
              <a:off x="7901561" y="2191212"/>
              <a:ext cx="2260301"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Formulation of an African Commodities Strategy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6B28872-2DD7-41F4-8044-002BB6BDA844}"/>
                </a:ext>
              </a:extLst>
            </p:cNvPr>
            <p:cNvSpPr txBox="1"/>
            <p:nvPr/>
          </p:nvSpPr>
          <p:spPr>
            <a:xfrm>
              <a:off x="8892612" y="3007848"/>
              <a:ext cx="164408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Silencing the Guns By 2020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7E5217B-471D-4094-98D4-2001FBB06F93}"/>
                </a:ext>
              </a:extLst>
            </p:cNvPr>
            <p:cNvSpPr txBox="1"/>
            <p:nvPr/>
          </p:nvSpPr>
          <p:spPr>
            <a:xfrm>
              <a:off x="8698442" y="3907196"/>
              <a:ext cx="1961043"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Implementation of the Grand Inga Dam Project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6B7C6CB2-F1F2-4273-9A48-C8B152276BC1}"/>
                </a:ext>
              </a:extLst>
            </p:cNvPr>
            <p:cNvSpPr txBox="1"/>
            <p:nvPr/>
          </p:nvSpPr>
          <p:spPr>
            <a:xfrm>
              <a:off x="8087516" y="4941507"/>
              <a:ext cx="229086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Establishment of an Annual African Economic Forum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DDD8E72-0696-457D-B749-C305195B384F}"/>
                </a:ext>
              </a:extLst>
            </p:cNvPr>
            <p:cNvSpPr txBox="1"/>
            <p:nvPr/>
          </p:nvSpPr>
          <p:spPr>
            <a:xfrm>
              <a:off x="6819942" y="5643631"/>
              <a:ext cx="235246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Establishment of the African Financial Institutions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6CDB90E-5C01-4DC9-9B17-CFE54E8F7ADB}"/>
                </a:ext>
              </a:extLst>
            </p:cNvPr>
            <p:cNvSpPr txBox="1"/>
            <p:nvPr/>
          </p:nvSpPr>
          <p:spPr>
            <a:xfrm>
              <a:off x="2198101" y="1681820"/>
              <a:ext cx="1943455"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Encyclopedia Africana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41DBB9F-31E0-40A1-B377-E2845304C98B}"/>
                </a:ext>
              </a:extLst>
            </p:cNvPr>
            <p:cNvSpPr txBox="1"/>
            <p:nvPr/>
          </p:nvSpPr>
          <p:spPr>
            <a:xfrm>
              <a:off x="1198804" y="2460540"/>
              <a:ext cx="1943455"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Great African Museum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6EFBC29-DC93-4B3E-81EC-E833AD7CF922}"/>
                </a:ext>
              </a:extLst>
            </p:cNvPr>
            <p:cNvSpPr txBox="1"/>
            <p:nvPr/>
          </p:nvSpPr>
          <p:spPr>
            <a:xfrm>
              <a:off x="1172529" y="3315455"/>
              <a:ext cx="1469931"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Cyber Security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86E176F-5E18-49A3-AC65-0BE35B5B7B24}"/>
                </a:ext>
              </a:extLst>
            </p:cNvPr>
            <p:cNvSpPr txBox="1"/>
            <p:nvPr/>
          </p:nvSpPr>
          <p:spPr>
            <a:xfrm>
              <a:off x="1092231" y="4184489"/>
              <a:ext cx="154199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An African Virtual And E-University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967940B4-DCAF-4FF8-8B5A-093162184C5F}"/>
                </a:ext>
              </a:extLst>
            </p:cNvPr>
            <p:cNvSpPr txBox="1"/>
            <p:nvPr/>
          </p:nvSpPr>
          <p:spPr>
            <a:xfrm>
              <a:off x="1667412" y="5102980"/>
              <a:ext cx="1560358"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Africa Outer Space Strategy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A2E110E-BA0A-4F38-821E-9D7FDB71921D}"/>
                </a:ext>
              </a:extLst>
            </p:cNvPr>
            <p:cNvSpPr txBox="1"/>
            <p:nvPr/>
          </p:nvSpPr>
          <p:spPr>
            <a:xfrm>
              <a:off x="3606503" y="5356600"/>
              <a:ext cx="1560358"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The Pan-African E-Network </a:t>
              </a:r>
              <a:endParaRPr kumimoji="0" lang="en-I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4590C4FF-D72E-498A-B1DC-E2043C6783CD}"/>
                </a:ext>
              </a:extLst>
            </p:cNvPr>
            <p:cNvSpPr txBox="1"/>
            <p:nvPr/>
          </p:nvSpPr>
          <p:spPr>
            <a:xfrm>
              <a:off x="3325446" y="3623232"/>
              <a:ext cx="14452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AfCFTA</a:t>
              </a:r>
              <a:endParaRPr kumimoji="0" lang="en-IN"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73F3C61C-843E-4A44-B59A-9550A400EAE1}"/>
                </a:ext>
              </a:extLst>
            </p:cNvPr>
            <p:cNvSpPr txBox="1"/>
            <p:nvPr/>
          </p:nvSpPr>
          <p:spPr>
            <a:xfrm>
              <a:off x="6408251" y="2950804"/>
              <a:ext cx="243544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African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Passport</a:t>
              </a:r>
              <a:endParaRPr kumimoji="0" lang="en-IN"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 name="Image 1">
            <a:extLst>
              <a:ext uri="{FF2B5EF4-FFF2-40B4-BE49-F238E27FC236}">
                <a16:creationId xmlns:a16="http://schemas.microsoft.com/office/drawing/2014/main" id="{687B66D1-968C-BA9A-8738-7ECB0BC88B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8368" y="1199452"/>
            <a:ext cx="1833354" cy="1741063"/>
          </a:xfrm>
          <a:prstGeom prst="rect">
            <a:avLst/>
          </a:prstGeom>
        </p:spPr>
      </p:pic>
      <p:sp>
        <p:nvSpPr>
          <p:cNvPr id="3" name="ZoneTexte 2">
            <a:extLst>
              <a:ext uri="{FF2B5EF4-FFF2-40B4-BE49-F238E27FC236}">
                <a16:creationId xmlns:a16="http://schemas.microsoft.com/office/drawing/2014/main" id="{C09CFB66-23B7-DB24-38C1-E2C25067885E}"/>
              </a:ext>
            </a:extLst>
          </p:cNvPr>
          <p:cNvSpPr txBox="1"/>
          <p:nvPr/>
        </p:nvSpPr>
        <p:spPr>
          <a:xfrm>
            <a:off x="-891729" y="6598751"/>
            <a:ext cx="4893012" cy="215444"/>
          </a:xfrm>
          <a:prstGeom prst="rect">
            <a:avLst/>
          </a:prstGeom>
          <a:noFill/>
        </p:spPr>
        <p:txBody>
          <a:bodyPr wrap="square">
            <a:spAutoFit/>
          </a:bodyPr>
          <a:lstStyle/>
          <a:p>
            <a:pPr marL="406400" marR="215265"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NATIONAL STAKEHOLDERS WORKSHOP - ABUJA - NIGERIA</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4" name="Title 1">
            <a:extLst>
              <a:ext uri="{FF2B5EF4-FFF2-40B4-BE49-F238E27FC236}">
                <a16:creationId xmlns:a16="http://schemas.microsoft.com/office/drawing/2014/main" id="{C2702027-6729-7E7E-EFA8-300D6A070C06}"/>
              </a:ext>
            </a:extLst>
          </p:cNvPr>
          <p:cNvSpPr txBox="1">
            <a:spLocks/>
          </p:cNvSpPr>
          <p:nvPr/>
        </p:nvSpPr>
        <p:spPr>
          <a:xfrm>
            <a:off x="2" y="16068"/>
            <a:ext cx="11341852" cy="972907"/>
          </a:xfrm>
          <a:prstGeom prst="rect">
            <a:avLst/>
          </a:prstGeom>
          <a:gradFill flip="none" rotWithShape="1">
            <a:gsLst>
              <a:gs pos="41000">
                <a:srgbClr val="F1F9DF"/>
              </a:gs>
              <a:gs pos="7000">
                <a:srgbClr val="00623B"/>
              </a:gs>
              <a:gs pos="100000">
                <a:srgbClr val="FFFFFF"/>
              </a:gs>
              <a:gs pos="100000">
                <a:srgbClr val="FFFFFF"/>
              </a:gs>
            </a:gsLst>
            <a:lin ang="0" scaled="1"/>
            <a:tileRect/>
          </a:gradFill>
          <a:ln w="9525">
            <a:noFill/>
          </a:ln>
          <a:effectLst/>
        </p:spPr>
        <p:txBody>
          <a:bodyPr anchor="ct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Cambria" panose="02040503050406030204" pitchFamily="18" charset="0"/>
                <a:cs typeface="+mj-cs"/>
              </a:rPr>
              <a:t>AFRICAN UNION FLAGSHIP PROJECTS</a:t>
            </a:r>
          </a:p>
        </p:txBody>
      </p:sp>
      <p:sp>
        <p:nvSpPr>
          <p:cNvPr id="6" name="Right Triangle 20">
            <a:extLst>
              <a:ext uri="{FF2B5EF4-FFF2-40B4-BE49-F238E27FC236}">
                <a16:creationId xmlns:a16="http://schemas.microsoft.com/office/drawing/2014/main" id="{43F98C42-DF8E-4ED0-96F7-28EE257D7967}"/>
              </a:ext>
            </a:extLst>
          </p:cNvPr>
          <p:cNvSpPr/>
          <p:nvPr/>
        </p:nvSpPr>
        <p:spPr>
          <a:xfrm rot="10800000">
            <a:off x="9012798" y="-14703"/>
            <a:ext cx="3179202" cy="2216100"/>
          </a:xfrm>
          <a:prstGeom prst="rtTriangle">
            <a:avLst/>
          </a:prstGeom>
          <a:solidFill>
            <a:srgbClr val="24705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Roboto Light" panose="02000000000000000000" pitchFamily="2" charset="0"/>
              <a:ea typeface="+mn-ea"/>
              <a:cs typeface="+mn-cs"/>
            </a:endParaRPr>
          </a:p>
        </p:txBody>
      </p:sp>
      <p:pic>
        <p:nvPicPr>
          <p:cNvPr id="12" name="Image 11">
            <a:extLst>
              <a:ext uri="{FF2B5EF4-FFF2-40B4-BE49-F238E27FC236}">
                <a16:creationId xmlns:a16="http://schemas.microsoft.com/office/drawing/2014/main" id="{00F57022-C9E8-4234-FE3D-68B2AABB5A58}"/>
              </a:ext>
            </a:extLst>
          </p:cNvPr>
          <p:cNvPicPr>
            <a:picLocks noChangeAspect="1"/>
          </p:cNvPicPr>
          <p:nvPr/>
        </p:nvPicPr>
        <p:blipFill>
          <a:blip r:embed="rId3"/>
          <a:stretch>
            <a:fillRect/>
          </a:stretch>
        </p:blipFill>
        <p:spPr>
          <a:xfrm>
            <a:off x="8741" y="13639"/>
            <a:ext cx="1053886" cy="1005346"/>
          </a:xfrm>
          <a:prstGeom prst="rect">
            <a:avLst/>
          </a:prstGeom>
        </p:spPr>
      </p:pic>
      <p:pic>
        <p:nvPicPr>
          <p:cNvPr id="19" name="Image 18">
            <a:extLst>
              <a:ext uri="{FF2B5EF4-FFF2-40B4-BE49-F238E27FC236}">
                <a16:creationId xmlns:a16="http://schemas.microsoft.com/office/drawing/2014/main" id="{6BEC57E6-A1B5-E4E1-614E-E6332DB8A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5423" y="-19706"/>
            <a:ext cx="2117167" cy="2059299"/>
          </a:xfrm>
          <a:prstGeom prst="teardrop">
            <a:avLst/>
          </a:prstGeom>
        </p:spPr>
      </p:pic>
      <p:pic>
        <p:nvPicPr>
          <p:cNvPr id="33" name="Image 32">
            <a:extLst>
              <a:ext uri="{FF2B5EF4-FFF2-40B4-BE49-F238E27FC236}">
                <a16:creationId xmlns:a16="http://schemas.microsoft.com/office/drawing/2014/main" id="{1DAEBEC5-C730-A07F-14E7-C6A9E830E1F7}"/>
              </a:ext>
            </a:extLst>
          </p:cNvPr>
          <p:cNvPicPr>
            <a:picLocks noChangeAspect="1"/>
          </p:cNvPicPr>
          <p:nvPr/>
        </p:nvPicPr>
        <p:blipFill>
          <a:blip r:embed="rId5"/>
          <a:stretch>
            <a:fillRect/>
          </a:stretch>
        </p:blipFill>
        <p:spPr>
          <a:xfrm>
            <a:off x="10924293" y="5712050"/>
            <a:ext cx="1231499" cy="1127613"/>
          </a:xfrm>
          <a:prstGeom prst="rect">
            <a:avLst/>
          </a:prstGeom>
          <a:ln>
            <a:noFill/>
          </a:ln>
        </p:spPr>
      </p:pic>
    </p:spTree>
    <p:extLst>
      <p:ext uri="{BB962C8B-B14F-4D97-AF65-F5344CB8AC3E}">
        <p14:creationId xmlns:p14="http://schemas.microsoft.com/office/powerpoint/2010/main" val="299677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FF97DC-C4FF-32EC-4865-FC85488C6052}"/>
              </a:ext>
            </a:extLst>
          </p:cNvPr>
          <p:cNvSpPr/>
          <p:nvPr/>
        </p:nvSpPr>
        <p:spPr>
          <a:xfrm>
            <a:off x="-4740" y="21128"/>
            <a:ext cx="6374483" cy="461665"/>
          </a:xfrm>
          <a:prstGeom prst="rect">
            <a:avLst/>
          </a:prstGeom>
          <a:solidFill>
            <a:srgbClr val="247059"/>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a:t>
            </a: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ONTINENTAL BENEFITS OF SAATM</a:t>
            </a:r>
          </a:p>
        </p:txBody>
      </p:sp>
      <p:grpSp>
        <p:nvGrpSpPr>
          <p:cNvPr id="4" name="Group 3">
            <a:extLst>
              <a:ext uri="{FF2B5EF4-FFF2-40B4-BE49-F238E27FC236}">
                <a16:creationId xmlns:a16="http://schemas.microsoft.com/office/drawing/2014/main" id="{7B1D3AB4-CF6B-3111-2FAC-E5A4C0A32DF6}"/>
              </a:ext>
            </a:extLst>
          </p:cNvPr>
          <p:cNvGrpSpPr/>
          <p:nvPr/>
        </p:nvGrpSpPr>
        <p:grpSpPr>
          <a:xfrm>
            <a:off x="570271" y="2377468"/>
            <a:ext cx="2635651" cy="4151872"/>
            <a:chOff x="1056000" y="1662222"/>
            <a:chExt cx="2149922" cy="3682540"/>
          </a:xfrm>
        </p:grpSpPr>
        <p:sp>
          <p:nvSpPr>
            <p:cNvPr id="7" name="Rectangle 6">
              <a:extLst>
                <a:ext uri="{FF2B5EF4-FFF2-40B4-BE49-F238E27FC236}">
                  <a16:creationId xmlns:a16="http://schemas.microsoft.com/office/drawing/2014/main" id="{D381E68A-3D38-AEB8-BF21-0AFB4ABFE127}"/>
                </a:ext>
              </a:extLst>
            </p:cNvPr>
            <p:cNvSpPr/>
            <p:nvPr/>
          </p:nvSpPr>
          <p:spPr bwMode="auto">
            <a:xfrm>
              <a:off x="1056000" y="1873880"/>
              <a:ext cx="2149922" cy="2913170"/>
            </a:xfrm>
            <a:prstGeom prst="rect">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84E2DCCF-7A62-5C8B-ACAE-E1BE04245946}"/>
                </a:ext>
              </a:extLst>
            </p:cNvPr>
            <p:cNvSpPr/>
            <p:nvPr/>
          </p:nvSpPr>
          <p:spPr bwMode="auto">
            <a:xfrm>
              <a:off x="1168464" y="2023679"/>
              <a:ext cx="1924993" cy="2613571"/>
            </a:xfrm>
            <a:prstGeom prst="roundRect">
              <a:avLst>
                <a:gd name="adj" fmla="val 9726"/>
              </a:avLst>
            </a:prstGeom>
            <a:solidFill>
              <a:schemeClr val="accent1"/>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1ADAFD5-6096-C623-A554-6E584633CC85}"/>
                </a:ext>
              </a:extLst>
            </p:cNvPr>
            <p:cNvSpPr/>
            <p:nvPr/>
          </p:nvSpPr>
          <p:spPr bwMode="auto">
            <a:xfrm>
              <a:off x="1429090" y="1662222"/>
              <a:ext cx="1403742" cy="441236"/>
            </a:xfrm>
            <a:prstGeom prst="rect">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4764224-6E78-0D12-79C5-659F8E2B3088}"/>
                </a:ext>
              </a:extLst>
            </p:cNvPr>
            <p:cNvSpPr/>
            <p:nvPr/>
          </p:nvSpPr>
          <p:spPr bwMode="auto">
            <a:xfrm>
              <a:off x="1722230" y="4527303"/>
              <a:ext cx="817460" cy="817459"/>
            </a:xfrm>
            <a:prstGeom prst="ellipse">
              <a:avLst/>
            </a:prstGeom>
            <a:solidFill>
              <a:schemeClr val="accent1">
                <a:lumMod val="75000"/>
              </a:schemeClr>
            </a:solidFill>
            <a:ln w="25400">
              <a:solidFill>
                <a:srgbClr val="F2F2F2"/>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59185A4-2568-CDA4-5734-6CB4F247AF66}"/>
              </a:ext>
            </a:extLst>
          </p:cNvPr>
          <p:cNvGrpSpPr/>
          <p:nvPr/>
        </p:nvGrpSpPr>
        <p:grpSpPr>
          <a:xfrm>
            <a:off x="3427420" y="2377468"/>
            <a:ext cx="2516666" cy="4101283"/>
            <a:chOff x="3699358" y="1662222"/>
            <a:chExt cx="2149922" cy="3637643"/>
          </a:xfrm>
        </p:grpSpPr>
        <p:sp>
          <p:nvSpPr>
            <p:cNvPr id="13" name="Rectangle 12">
              <a:extLst>
                <a:ext uri="{FF2B5EF4-FFF2-40B4-BE49-F238E27FC236}">
                  <a16:creationId xmlns:a16="http://schemas.microsoft.com/office/drawing/2014/main" id="{EC502E5D-F832-802E-76CD-270E47DE7381}"/>
                </a:ext>
              </a:extLst>
            </p:cNvPr>
            <p:cNvSpPr/>
            <p:nvPr/>
          </p:nvSpPr>
          <p:spPr bwMode="auto">
            <a:xfrm>
              <a:off x="3699358" y="1873880"/>
              <a:ext cx="2149922" cy="2913170"/>
            </a:xfrm>
            <a:prstGeom prst="rect">
              <a:avLst/>
            </a:pr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409F1860-72FA-4CD4-84AC-D10A26995403}"/>
                </a:ext>
              </a:extLst>
            </p:cNvPr>
            <p:cNvSpPr/>
            <p:nvPr/>
          </p:nvSpPr>
          <p:spPr bwMode="auto">
            <a:xfrm>
              <a:off x="3811822" y="2023679"/>
              <a:ext cx="1924993" cy="2613571"/>
            </a:xfrm>
            <a:prstGeom prst="roundRect">
              <a:avLst>
                <a:gd name="adj" fmla="val 9726"/>
              </a:avLst>
            </a:pr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909B2D-257B-00D3-4340-2E0CD1D7D9CB}"/>
                </a:ext>
              </a:extLst>
            </p:cNvPr>
            <p:cNvSpPr/>
            <p:nvPr/>
          </p:nvSpPr>
          <p:spPr bwMode="auto">
            <a:xfrm>
              <a:off x="4072448" y="1662222"/>
              <a:ext cx="1403742" cy="441236"/>
            </a:xfrm>
            <a:prstGeom prst="rect">
              <a:avLst/>
            </a:pr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089A7DF-853B-6917-9915-658A8FBF46E0}"/>
                </a:ext>
              </a:extLst>
            </p:cNvPr>
            <p:cNvSpPr/>
            <p:nvPr/>
          </p:nvSpPr>
          <p:spPr bwMode="auto">
            <a:xfrm>
              <a:off x="4328136" y="4482406"/>
              <a:ext cx="817460" cy="817459"/>
            </a:xfrm>
            <a:prstGeom prst="ellipse">
              <a:avLst/>
            </a:prstGeom>
            <a:solidFill>
              <a:schemeClr val="accent2">
                <a:lumMod val="75000"/>
              </a:schemeClr>
            </a:solidFill>
            <a:ln w="25400">
              <a:solidFill>
                <a:srgbClr val="F2F2F2"/>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72889D59-ACB2-D421-7FD3-0B1A38DFB327}"/>
              </a:ext>
            </a:extLst>
          </p:cNvPr>
          <p:cNvGrpSpPr/>
          <p:nvPr/>
        </p:nvGrpSpPr>
        <p:grpSpPr>
          <a:xfrm>
            <a:off x="6070777" y="2377469"/>
            <a:ext cx="2421859" cy="4095582"/>
            <a:chOff x="6342715" y="1662222"/>
            <a:chExt cx="2149921" cy="3632584"/>
          </a:xfrm>
        </p:grpSpPr>
        <p:sp>
          <p:nvSpPr>
            <p:cNvPr id="18" name="Rectangle 17">
              <a:extLst>
                <a:ext uri="{FF2B5EF4-FFF2-40B4-BE49-F238E27FC236}">
                  <a16:creationId xmlns:a16="http://schemas.microsoft.com/office/drawing/2014/main" id="{14203DAB-2C8D-BC90-1F1D-91051FB88AE7}"/>
                </a:ext>
              </a:extLst>
            </p:cNvPr>
            <p:cNvSpPr/>
            <p:nvPr/>
          </p:nvSpPr>
          <p:spPr bwMode="auto">
            <a:xfrm>
              <a:off x="6342715" y="1873880"/>
              <a:ext cx="2149921" cy="2913170"/>
            </a:xfrm>
            <a:prstGeom prst="rect">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607DF27C-BE19-AE1E-DEE8-92D5231577EC}"/>
                </a:ext>
              </a:extLst>
            </p:cNvPr>
            <p:cNvSpPr/>
            <p:nvPr/>
          </p:nvSpPr>
          <p:spPr bwMode="auto">
            <a:xfrm>
              <a:off x="6455180" y="2023679"/>
              <a:ext cx="1924993" cy="2613571"/>
            </a:xfrm>
            <a:prstGeom prst="roundRect">
              <a:avLst>
                <a:gd name="adj" fmla="val 9726"/>
              </a:avLst>
            </a:prstGeom>
            <a:solidFill>
              <a:schemeClr val="accent3"/>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5DADB8E-D614-AC39-7FE7-819ADC532B2F}"/>
                </a:ext>
              </a:extLst>
            </p:cNvPr>
            <p:cNvSpPr/>
            <p:nvPr/>
          </p:nvSpPr>
          <p:spPr bwMode="auto">
            <a:xfrm>
              <a:off x="6715805" y="1662222"/>
              <a:ext cx="1403742" cy="441236"/>
            </a:xfrm>
            <a:prstGeom prst="rect">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01C0FA8-F73B-3A70-B92A-2451237BF193}"/>
                </a:ext>
              </a:extLst>
            </p:cNvPr>
            <p:cNvSpPr/>
            <p:nvPr/>
          </p:nvSpPr>
          <p:spPr bwMode="auto">
            <a:xfrm>
              <a:off x="7009577" y="4477347"/>
              <a:ext cx="817460" cy="817459"/>
            </a:xfrm>
            <a:prstGeom prst="ellipse">
              <a:avLst/>
            </a:prstGeom>
            <a:solidFill>
              <a:schemeClr val="accent3">
                <a:lumMod val="75000"/>
              </a:schemeClr>
            </a:solidFill>
            <a:ln w="25400">
              <a:solidFill>
                <a:srgbClr val="F2F2F2"/>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E34C0191-2AB4-29C2-9654-09DD8D880086}"/>
              </a:ext>
            </a:extLst>
          </p:cNvPr>
          <p:cNvGrpSpPr/>
          <p:nvPr/>
        </p:nvGrpSpPr>
        <p:grpSpPr>
          <a:xfrm>
            <a:off x="8659119" y="2415105"/>
            <a:ext cx="2769638" cy="4017124"/>
            <a:chOff x="8986075" y="1662222"/>
            <a:chExt cx="2149921" cy="3603363"/>
          </a:xfrm>
        </p:grpSpPr>
        <p:sp>
          <p:nvSpPr>
            <p:cNvPr id="23" name="Rectangle 22">
              <a:extLst>
                <a:ext uri="{FF2B5EF4-FFF2-40B4-BE49-F238E27FC236}">
                  <a16:creationId xmlns:a16="http://schemas.microsoft.com/office/drawing/2014/main" id="{0267483D-A69B-0B2E-7F87-0540EE123FCD}"/>
                </a:ext>
              </a:extLst>
            </p:cNvPr>
            <p:cNvSpPr/>
            <p:nvPr/>
          </p:nvSpPr>
          <p:spPr bwMode="auto">
            <a:xfrm>
              <a:off x="8986075" y="1873880"/>
              <a:ext cx="2149921" cy="2913170"/>
            </a:xfrm>
            <a:prstGeom prst="rect">
              <a:avLst/>
            </a:prstGeom>
            <a:solidFill>
              <a:schemeClr val="accent4">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AAA2C967-16DA-CE8F-B988-158E512EE47C}"/>
                </a:ext>
              </a:extLst>
            </p:cNvPr>
            <p:cNvSpPr/>
            <p:nvPr/>
          </p:nvSpPr>
          <p:spPr bwMode="auto">
            <a:xfrm>
              <a:off x="9098538" y="2023679"/>
              <a:ext cx="1924993" cy="2613571"/>
            </a:xfrm>
            <a:prstGeom prst="roundRect">
              <a:avLst>
                <a:gd name="adj" fmla="val 9726"/>
              </a:avLst>
            </a:prstGeom>
            <a:solidFill>
              <a:schemeClr val="accent4"/>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1834AA-A2F9-84E0-48D5-008EE1BD1F58}"/>
                </a:ext>
              </a:extLst>
            </p:cNvPr>
            <p:cNvSpPr/>
            <p:nvPr/>
          </p:nvSpPr>
          <p:spPr bwMode="auto">
            <a:xfrm>
              <a:off x="9359163" y="1662222"/>
              <a:ext cx="1403741" cy="441237"/>
            </a:xfrm>
            <a:prstGeom prst="rect">
              <a:avLst/>
            </a:prstGeom>
            <a:solidFill>
              <a:schemeClr val="accent4">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A0CDD36F-879C-B284-AA51-75EBE0B6457B}"/>
                </a:ext>
              </a:extLst>
            </p:cNvPr>
            <p:cNvSpPr/>
            <p:nvPr/>
          </p:nvSpPr>
          <p:spPr bwMode="auto">
            <a:xfrm>
              <a:off x="9652312" y="4448126"/>
              <a:ext cx="817460" cy="817459"/>
            </a:xfrm>
            <a:prstGeom prst="ellipse">
              <a:avLst/>
            </a:prstGeom>
            <a:solidFill>
              <a:schemeClr val="accent4">
                <a:lumMod val="75000"/>
              </a:schemeClr>
            </a:solidFill>
            <a:ln w="25400">
              <a:solidFill>
                <a:srgbClr val="F2F2F2"/>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1F0306DA-A48F-87EB-57E8-73546E01D4E8}"/>
              </a:ext>
            </a:extLst>
          </p:cNvPr>
          <p:cNvSpPr txBox="1"/>
          <p:nvPr/>
        </p:nvSpPr>
        <p:spPr>
          <a:xfrm>
            <a:off x="1095707" y="2453280"/>
            <a:ext cx="161555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Fare Reduction</a:t>
            </a:r>
          </a:p>
        </p:txBody>
      </p:sp>
      <p:sp>
        <p:nvSpPr>
          <p:cNvPr id="33" name="TextBox 32">
            <a:extLst>
              <a:ext uri="{FF2B5EF4-FFF2-40B4-BE49-F238E27FC236}">
                <a16:creationId xmlns:a16="http://schemas.microsoft.com/office/drawing/2014/main" id="{5782B740-0497-188B-8129-4A846BED68B5}"/>
              </a:ext>
            </a:extLst>
          </p:cNvPr>
          <p:cNvSpPr txBox="1"/>
          <p:nvPr/>
        </p:nvSpPr>
        <p:spPr>
          <a:xfrm>
            <a:off x="708144" y="2992592"/>
            <a:ext cx="2359904" cy="2585323"/>
          </a:xfrm>
          <a:prstGeom prst="rect">
            <a:avLst/>
          </a:prstGeom>
          <a:noFill/>
        </p:spPr>
        <p:txBody>
          <a:bodyPr wrap="square">
            <a:spAutoFit/>
          </a:bodyPr>
          <a:lstStyle/>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FFFFFF"/>
                </a:solidFill>
                <a:effectLst/>
                <a:uLnTx/>
                <a:uFillTx/>
                <a:latin typeface="Calibri"/>
                <a:ea typeface="+mn-ea"/>
                <a:cs typeface="+mn-cs"/>
              </a:rPr>
              <a:t>fare will reduce by </a:t>
            </a:r>
            <a:r>
              <a:rPr kumimoji="0" lang="en-US" sz="1800" b="1" i="1" u="none" strike="noStrike" kern="1200" cap="none" spc="0" normalizeH="0" baseline="0" noProof="0" dirty="0">
                <a:ln>
                  <a:noFill/>
                </a:ln>
                <a:solidFill>
                  <a:prstClr val="black"/>
                </a:solidFill>
                <a:effectLst/>
                <a:uLnTx/>
                <a:uFillTx/>
                <a:latin typeface="Calibri"/>
                <a:ea typeface="+mn-ea"/>
                <a:cs typeface="+mn-cs"/>
              </a:rPr>
              <a:t>26% </a:t>
            </a:r>
            <a:r>
              <a:rPr kumimoji="0" lang="en-US" sz="1800" b="0" i="1" u="none" strike="noStrike" kern="1200" cap="none" spc="0" normalizeH="0" baseline="0" noProof="0" dirty="0">
                <a:ln>
                  <a:noFill/>
                </a:ln>
                <a:solidFill>
                  <a:srgbClr val="FFFFFF"/>
                </a:solidFill>
                <a:effectLst/>
                <a:uLnTx/>
                <a:uFillTx/>
                <a:latin typeface="Calibri"/>
                <a:ea typeface="+mn-ea"/>
                <a:cs typeface="+mn-cs"/>
              </a:rPr>
              <a:t>overall, results in a total fare saving of </a:t>
            </a:r>
            <a:r>
              <a:rPr kumimoji="0" lang="en-US" sz="1800" b="1" i="1" u="none" strike="noStrike" kern="1200" cap="none" spc="0" normalizeH="0" baseline="0" noProof="0" dirty="0">
                <a:ln>
                  <a:noFill/>
                </a:ln>
                <a:solidFill>
                  <a:prstClr val="black"/>
                </a:solidFill>
                <a:effectLst/>
                <a:uLnTx/>
                <a:uFillTx/>
                <a:latin typeface="Calibri"/>
                <a:ea typeface="+mn-ea"/>
                <a:cs typeface="+mn-cs"/>
              </a:rPr>
              <a:t>US$ 1.46 billion</a:t>
            </a:r>
            <a:r>
              <a:rPr kumimoji="0" lang="en-US" sz="1800" b="0" i="1" u="none" strike="noStrike" kern="1200" cap="none" spc="0" normalizeH="0" baseline="0" noProof="0" dirty="0">
                <a:ln>
                  <a:noFill/>
                </a:ln>
                <a:solidFill>
                  <a:srgbClr val="FFFFFF"/>
                </a:solidFill>
                <a:effectLst/>
                <a:uLnTx/>
                <a:uFillTx/>
                <a:latin typeface="Calibri"/>
                <a:ea typeface="+mn-ea"/>
                <a:cs typeface="+mn-cs"/>
              </a:rPr>
              <a:t> per annum </a:t>
            </a:r>
          </a:p>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FFFFFF"/>
                </a:solidFill>
                <a:effectLst/>
                <a:uLnTx/>
                <a:uFillTx/>
                <a:latin typeface="Calibri"/>
                <a:ea typeface="+mn-ea"/>
                <a:cs typeface="+mn-cs"/>
              </a:rPr>
              <a:t>Consumer surplus increase by </a:t>
            </a:r>
            <a:r>
              <a:rPr kumimoji="0" lang="en-US" sz="1800" b="1" i="1" u="none" strike="noStrike" kern="1200" cap="none" spc="0" normalizeH="0" baseline="0" noProof="0" dirty="0">
                <a:ln>
                  <a:noFill/>
                </a:ln>
                <a:solidFill>
                  <a:prstClr val="black"/>
                </a:solidFill>
                <a:effectLst/>
                <a:uLnTx/>
                <a:uFillTx/>
                <a:latin typeface="Calibri"/>
                <a:ea typeface="+mn-ea"/>
                <a:cs typeface="+mn-cs"/>
              </a:rPr>
              <a:t>US$ 2.85 billion </a:t>
            </a:r>
          </a:p>
        </p:txBody>
      </p:sp>
      <p:sp>
        <p:nvSpPr>
          <p:cNvPr id="59" name="Freeform: Shape 58">
            <a:extLst>
              <a:ext uri="{FF2B5EF4-FFF2-40B4-BE49-F238E27FC236}">
                <a16:creationId xmlns:a16="http://schemas.microsoft.com/office/drawing/2014/main" id="{1164406C-0845-6740-A891-47A957F22024}"/>
              </a:ext>
            </a:extLst>
          </p:cNvPr>
          <p:cNvSpPr>
            <a:spLocks noChangeAspect="1"/>
          </p:cNvSpPr>
          <p:nvPr/>
        </p:nvSpPr>
        <p:spPr>
          <a:xfrm>
            <a:off x="1661839" y="5787972"/>
            <a:ext cx="452511" cy="467374"/>
          </a:xfrm>
          <a:custGeom>
            <a:avLst/>
            <a:gdLst>
              <a:gd name="connsiteX0" fmla="*/ 1770577 w 3535847"/>
              <a:gd name="connsiteY0" fmla="*/ 3251739 h 3651990"/>
              <a:gd name="connsiteX1" fmla="*/ 1825345 w 3535847"/>
              <a:gd name="connsiteY1" fmla="*/ 3309366 h 3651990"/>
              <a:gd name="connsiteX2" fmla="*/ 1825345 w 3535847"/>
              <a:gd name="connsiteY2" fmla="*/ 3309461 h 3651990"/>
              <a:gd name="connsiteX3" fmla="*/ 1768481 w 3535847"/>
              <a:gd name="connsiteY3" fmla="*/ 3364896 h 3651990"/>
              <a:gd name="connsiteX4" fmla="*/ 1712855 w 3535847"/>
              <a:gd name="connsiteY4" fmla="*/ 3307270 h 3651990"/>
              <a:gd name="connsiteX5" fmla="*/ 1770577 w 3535847"/>
              <a:gd name="connsiteY5" fmla="*/ 3251739 h 3651990"/>
              <a:gd name="connsiteX6" fmla="*/ 1434154 w 3535847"/>
              <a:gd name="connsiteY6" fmla="*/ 3022950 h 3651990"/>
              <a:gd name="connsiteX7" fmla="*/ 1341476 w 3535847"/>
              <a:gd name="connsiteY7" fmla="*/ 3023521 h 3651990"/>
              <a:gd name="connsiteX8" fmla="*/ 1202887 w 3535847"/>
              <a:gd name="connsiteY8" fmla="*/ 3029998 h 3651990"/>
              <a:gd name="connsiteX9" fmla="*/ 975525 w 3535847"/>
              <a:gd name="connsiteY9" fmla="*/ 3256217 h 3651990"/>
              <a:gd name="connsiteX10" fmla="*/ 970382 w 3535847"/>
              <a:gd name="connsiteY10" fmla="*/ 3480340 h 3651990"/>
              <a:gd name="connsiteX11" fmla="*/ 1031723 w 3535847"/>
              <a:gd name="connsiteY11" fmla="*/ 3536538 h 3651990"/>
              <a:gd name="connsiteX12" fmla="*/ 1060202 w 3535847"/>
              <a:gd name="connsiteY12" fmla="*/ 3536633 h 3651990"/>
              <a:gd name="connsiteX13" fmla="*/ 1769624 w 3535847"/>
              <a:gd name="connsiteY13" fmla="*/ 3536633 h 3651990"/>
              <a:gd name="connsiteX14" fmla="*/ 1769624 w 3535847"/>
              <a:gd name="connsiteY14" fmla="*/ 3536538 h 3651990"/>
              <a:gd name="connsiteX15" fmla="*/ 2479046 w 3535847"/>
              <a:gd name="connsiteY15" fmla="*/ 3536538 h 3651990"/>
              <a:gd name="connsiteX16" fmla="*/ 2511146 w 3535847"/>
              <a:gd name="connsiteY16" fmla="*/ 3535966 h 3651990"/>
              <a:gd name="connsiteX17" fmla="*/ 2565534 w 3535847"/>
              <a:gd name="connsiteY17" fmla="*/ 3480436 h 3651990"/>
              <a:gd name="connsiteX18" fmla="*/ 2559247 w 3535847"/>
              <a:gd name="connsiteY18" fmla="*/ 3256407 h 3651990"/>
              <a:gd name="connsiteX19" fmla="*/ 2333219 w 3535847"/>
              <a:gd name="connsiteY19" fmla="*/ 3030570 h 3651990"/>
              <a:gd name="connsiteX20" fmla="*/ 2087760 w 3535847"/>
              <a:gd name="connsiteY20" fmla="*/ 3023902 h 3651990"/>
              <a:gd name="connsiteX21" fmla="*/ 2064042 w 3535847"/>
              <a:gd name="connsiteY21" fmla="*/ 3036666 h 3651990"/>
              <a:gd name="connsiteX22" fmla="*/ 1988699 w 3535847"/>
              <a:gd name="connsiteY22" fmla="*/ 3112580 h 3651990"/>
              <a:gd name="connsiteX23" fmla="*/ 1908499 w 3535847"/>
              <a:gd name="connsiteY23" fmla="*/ 3130963 h 3651990"/>
              <a:gd name="connsiteX24" fmla="*/ 1794009 w 3535847"/>
              <a:gd name="connsiteY24" fmla="*/ 3092101 h 3651990"/>
              <a:gd name="connsiteX25" fmla="*/ 1742193 w 3535847"/>
              <a:gd name="connsiteY25" fmla="*/ 3092101 h 3651990"/>
              <a:gd name="connsiteX26" fmla="*/ 1627607 w 3535847"/>
              <a:gd name="connsiteY26" fmla="*/ 3130963 h 3651990"/>
              <a:gd name="connsiteX27" fmla="*/ 1547311 w 3535847"/>
              <a:gd name="connsiteY27" fmla="*/ 3112771 h 3651990"/>
              <a:gd name="connsiteX28" fmla="*/ 1477588 w 3535847"/>
              <a:gd name="connsiteY28" fmla="*/ 3041428 h 3651990"/>
              <a:gd name="connsiteX29" fmla="*/ 1434154 w 3535847"/>
              <a:gd name="connsiteY29" fmla="*/ 3022950 h 3651990"/>
              <a:gd name="connsiteX30" fmla="*/ 1539786 w 3535847"/>
              <a:gd name="connsiteY30" fmla="*/ 2870073 h 3651990"/>
              <a:gd name="connsiteX31" fmla="*/ 1539882 w 3535847"/>
              <a:gd name="connsiteY31" fmla="*/ 2870097 h 3651990"/>
              <a:gd name="connsiteX32" fmla="*/ 1540263 w 3535847"/>
              <a:gd name="connsiteY32" fmla="*/ 2931414 h 3651990"/>
              <a:gd name="connsiteX33" fmla="*/ 1548264 w 3535847"/>
              <a:gd name="connsiteY33" fmla="*/ 2950084 h 3651990"/>
              <a:gd name="connsiteX34" fmla="*/ 1612557 w 3535847"/>
              <a:gd name="connsiteY34" fmla="*/ 3014949 h 3651990"/>
              <a:gd name="connsiteX35" fmla="*/ 1733334 w 3535847"/>
              <a:gd name="connsiteY35" fmla="*/ 2973896 h 3651990"/>
              <a:gd name="connsiteX36" fmla="*/ 1802295 w 3535847"/>
              <a:gd name="connsiteY36" fmla="*/ 2973801 h 3651990"/>
              <a:gd name="connsiteX37" fmla="*/ 1925835 w 3535847"/>
              <a:gd name="connsiteY37" fmla="*/ 3015520 h 3651990"/>
              <a:gd name="connsiteX38" fmla="*/ 1985175 w 3535847"/>
              <a:gd name="connsiteY38" fmla="*/ 2952846 h 3651990"/>
              <a:gd name="connsiteX39" fmla="*/ 1995177 w 3535847"/>
              <a:gd name="connsiteY39" fmla="*/ 2935034 h 3651990"/>
              <a:gd name="connsiteX40" fmla="*/ 1994605 w 3535847"/>
              <a:gd name="connsiteY40" fmla="*/ 2870550 h 3651990"/>
              <a:gd name="connsiteX41" fmla="*/ 1654371 w 3535847"/>
              <a:gd name="connsiteY41" fmla="*/ 2898853 h 3651990"/>
              <a:gd name="connsiteX42" fmla="*/ 1539882 w 3535847"/>
              <a:gd name="connsiteY42" fmla="*/ 2870097 h 3651990"/>
              <a:gd name="connsiteX43" fmla="*/ 1539882 w 3535847"/>
              <a:gd name="connsiteY43" fmla="*/ 2870073 h 3651990"/>
              <a:gd name="connsiteX44" fmla="*/ 3136900 w 3535847"/>
              <a:gd name="connsiteY44" fmla="*/ 2053009 h 3651990"/>
              <a:gd name="connsiteX45" fmla="*/ 3136938 w 3535847"/>
              <a:gd name="connsiteY45" fmla="*/ 2053019 h 3651990"/>
              <a:gd name="connsiteX46" fmla="*/ 3136843 w 3535847"/>
              <a:gd name="connsiteY46" fmla="*/ 2053019 h 3651990"/>
              <a:gd name="connsiteX47" fmla="*/ 3139891 w 3535847"/>
              <a:gd name="connsiteY47" fmla="*/ 1939957 h 3651990"/>
              <a:gd name="connsiteX48" fmla="*/ 3194184 w 3535847"/>
              <a:gd name="connsiteY48" fmla="*/ 1998059 h 3651990"/>
              <a:gd name="connsiteX49" fmla="*/ 3158688 w 3535847"/>
              <a:gd name="connsiteY49" fmla="*/ 2049267 h 3651990"/>
              <a:gd name="connsiteX50" fmla="*/ 3136900 w 3535847"/>
              <a:gd name="connsiteY50" fmla="*/ 2053009 h 3651990"/>
              <a:gd name="connsiteX51" fmla="*/ 3115461 w 3535847"/>
              <a:gd name="connsiteY51" fmla="*/ 2047652 h 3651990"/>
              <a:gd name="connsiteX52" fmla="*/ 3081693 w 3535847"/>
              <a:gd name="connsiteY52" fmla="*/ 1995011 h 3651990"/>
              <a:gd name="connsiteX53" fmla="*/ 3139891 w 3535847"/>
              <a:gd name="connsiteY53" fmla="*/ 1939957 h 3651990"/>
              <a:gd name="connsiteX54" fmla="*/ 401643 w 3535847"/>
              <a:gd name="connsiteY54" fmla="*/ 1939957 h 3651990"/>
              <a:gd name="connsiteX55" fmla="*/ 456508 w 3535847"/>
              <a:gd name="connsiteY55" fmla="*/ 1997393 h 3651990"/>
              <a:gd name="connsiteX56" fmla="*/ 399834 w 3535847"/>
              <a:gd name="connsiteY56" fmla="*/ 2053019 h 3651990"/>
              <a:gd name="connsiteX57" fmla="*/ 343922 w 3535847"/>
              <a:gd name="connsiteY57" fmla="*/ 1995488 h 3651990"/>
              <a:gd name="connsiteX58" fmla="*/ 401643 w 3535847"/>
              <a:gd name="connsiteY58" fmla="*/ 1939957 h 3651990"/>
              <a:gd name="connsiteX59" fmla="*/ 1323283 w 3535847"/>
              <a:gd name="connsiteY59" fmla="*/ 1893285 h 3651990"/>
              <a:gd name="connsiteX60" fmla="*/ 1206792 w 3535847"/>
              <a:gd name="connsiteY60" fmla="*/ 2011871 h 3651990"/>
              <a:gd name="connsiteX61" fmla="*/ 1198029 w 3535847"/>
              <a:gd name="connsiteY61" fmla="*/ 2033779 h 3651990"/>
              <a:gd name="connsiteX62" fmla="*/ 1204506 w 3535847"/>
              <a:gd name="connsiteY62" fmla="*/ 2307717 h 3651990"/>
              <a:gd name="connsiteX63" fmla="*/ 1374718 w 3535847"/>
              <a:gd name="connsiteY63" fmla="*/ 2636235 h 3651990"/>
              <a:gd name="connsiteX64" fmla="*/ 1852397 w 3535847"/>
              <a:gd name="connsiteY64" fmla="*/ 2787968 h 3651990"/>
              <a:gd name="connsiteX65" fmla="*/ 2175770 w 3535847"/>
              <a:gd name="connsiteY65" fmla="*/ 2622328 h 3651990"/>
              <a:gd name="connsiteX66" fmla="*/ 2338267 w 3535847"/>
              <a:gd name="connsiteY66" fmla="*/ 2216754 h 3651990"/>
              <a:gd name="connsiteX67" fmla="*/ 2339124 w 3535847"/>
              <a:gd name="connsiteY67" fmla="*/ 2077879 h 3651990"/>
              <a:gd name="connsiteX68" fmla="*/ 2298072 w 3535847"/>
              <a:gd name="connsiteY68" fmla="*/ 1979200 h 3651990"/>
              <a:gd name="connsiteX69" fmla="*/ 2211204 w 3535847"/>
              <a:gd name="connsiteY69" fmla="*/ 1893761 h 3651990"/>
              <a:gd name="connsiteX70" fmla="*/ 1323283 w 3535847"/>
              <a:gd name="connsiteY70" fmla="*/ 1893380 h 3651990"/>
              <a:gd name="connsiteX71" fmla="*/ 386654 w 3535847"/>
              <a:gd name="connsiteY71" fmla="*/ 1599129 h 3651990"/>
              <a:gd name="connsiteX72" fmla="*/ 416598 w 3535847"/>
              <a:gd name="connsiteY72" fmla="*/ 1601057 h 3651990"/>
              <a:gd name="connsiteX73" fmla="*/ 455269 w 3535847"/>
              <a:gd name="connsiteY73" fmla="*/ 1651349 h 3651990"/>
              <a:gd name="connsiteX74" fmla="*/ 456031 w 3535847"/>
              <a:gd name="connsiteY74" fmla="*/ 1729359 h 3651990"/>
              <a:gd name="connsiteX75" fmla="*/ 455650 w 3535847"/>
              <a:gd name="connsiteY75" fmla="*/ 1825181 h 3651990"/>
              <a:gd name="connsiteX76" fmla="*/ 422980 w 3535847"/>
              <a:gd name="connsiteY76" fmla="*/ 1876139 h 3651990"/>
              <a:gd name="connsiteX77" fmla="*/ 366211 w 3535847"/>
              <a:gd name="connsiteY77" fmla="*/ 1870424 h 3651990"/>
              <a:gd name="connsiteX78" fmla="*/ 342303 w 3535847"/>
              <a:gd name="connsiteY78" fmla="*/ 1821371 h 3651990"/>
              <a:gd name="connsiteX79" fmla="*/ 342208 w 3535847"/>
              <a:gd name="connsiteY79" fmla="*/ 1739741 h 3651990"/>
              <a:gd name="connsiteX80" fmla="*/ 342017 w 3535847"/>
              <a:gd name="connsiteY80" fmla="*/ 1739741 h 3651990"/>
              <a:gd name="connsiteX81" fmla="*/ 342017 w 3535847"/>
              <a:gd name="connsiteY81" fmla="*/ 1661732 h 3651990"/>
              <a:gd name="connsiteX82" fmla="*/ 360781 w 3535847"/>
              <a:gd name="connsiteY82" fmla="*/ 1613630 h 3651990"/>
              <a:gd name="connsiteX83" fmla="*/ 386654 w 3535847"/>
              <a:gd name="connsiteY83" fmla="*/ 1599129 h 3651990"/>
              <a:gd name="connsiteX84" fmla="*/ 3136843 w 3535847"/>
              <a:gd name="connsiteY84" fmla="*/ 1598009 h 3651990"/>
              <a:gd name="connsiteX85" fmla="*/ 3185325 w 3535847"/>
              <a:gd name="connsiteY85" fmla="*/ 1627917 h 3651990"/>
              <a:gd name="connsiteX86" fmla="*/ 3193421 w 3535847"/>
              <a:gd name="connsiteY86" fmla="*/ 1668970 h 3651990"/>
              <a:gd name="connsiteX87" fmla="*/ 3193802 w 3535847"/>
              <a:gd name="connsiteY87" fmla="*/ 1810893 h 3651990"/>
              <a:gd name="connsiteX88" fmla="*/ 3193517 w 3535847"/>
              <a:gd name="connsiteY88" fmla="*/ 1825085 h 3651990"/>
              <a:gd name="connsiteX89" fmla="*/ 3136843 w 3535847"/>
              <a:gd name="connsiteY89" fmla="*/ 1881949 h 3651990"/>
              <a:gd name="connsiteX90" fmla="*/ 3080074 w 3535847"/>
              <a:gd name="connsiteY90" fmla="*/ 1824990 h 3651990"/>
              <a:gd name="connsiteX91" fmla="*/ 3079788 w 3535847"/>
              <a:gd name="connsiteY91" fmla="*/ 1817941 h 3651990"/>
              <a:gd name="connsiteX92" fmla="*/ 3079788 w 3535847"/>
              <a:gd name="connsiteY92" fmla="*/ 1736312 h 3651990"/>
              <a:gd name="connsiteX93" fmla="*/ 3080169 w 3535847"/>
              <a:gd name="connsiteY93" fmla="*/ 1665351 h 3651990"/>
              <a:gd name="connsiteX94" fmla="*/ 3088265 w 3535847"/>
              <a:gd name="connsiteY94" fmla="*/ 1627822 h 3651990"/>
              <a:gd name="connsiteX95" fmla="*/ 3136843 w 3535847"/>
              <a:gd name="connsiteY95" fmla="*/ 1598009 h 3651990"/>
              <a:gd name="connsiteX96" fmla="*/ 400024 w 3535847"/>
              <a:gd name="connsiteY96" fmla="*/ 1541049 h 3651990"/>
              <a:gd name="connsiteX97" fmla="*/ 115036 w 3535847"/>
              <a:gd name="connsiteY97" fmla="*/ 1826418 h 3651990"/>
              <a:gd name="connsiteX98" fmla="*/ 398214 w 3535847"/>
              <a:gd name="connsiteY98" fmla="*/ 2109597 h 3651990"/>
              <a:gd name="connsiteX99" fmla="*/ 683964 w 3535847"/>
              <a:gd name="connsiteY99" fmla="*/ 1824609 h 3651990"/>
              <a:gd name="connsiteX100" fmla="*/ 400024 w 3535847"/>
              <a:gd name="connsiteY100" fmla="*/ 1541049 h 3651990"/>
              <a:gd name="connsiteX101" fmla="*/ 3137986 w 3535847"/>
              <a:gd name="connsiteY101" fmla="*/ 1540478 h 3651990"/>
              <a:gd name="connsiteX102" fmla="*/ 3138031 w 3535847"/>
              <a:gd name="connsiteY102" fmla="*/ 1540484 h 3651990"/>
              <a:gd name="connsiteX103" fmla="*/ 3080661 w 3535847"/>
              <a:gd name="connsiteY103" fmla="*/ 1546830 h 3651990"/>
              <a:gd name="connsiteX104" fmla="*/ 2852617 w 3535847"/>
              <a:gd name="connsiteY104" fmla="*/ 1822323 h 3651990"/>
              <a:gd name="connsiteX105" fmla="*/ 3135414 w 3535847"/>
              <a:gd name="connsiteY105" fmla="*/ 2109502 h 3651990"/>
              <a:gd name="connsiteX106" fmla="*/ 3420784 w 3535847"/>
              <a:gd name="connsiteY106" fmla="*/ 1828514 h 3651990"/>
              <a:gd name="connsiteX107" fmla="*/ 3196788 w 3535847"/>
              <a:gd name="connsiteY107" fmla="*/ 1547678 h 3651990"/>
              <a:gd name="connsiteX108" fmla="*/ 3138031 w 3535847"/>
              <a:gd name="connsiteY108" fmla="*/ 1540484 h 3651990"/>
              <a:gd name="connsiteX109" fmla="*/ 3138081 w 3535847"/>
              <a:gd name="connsiteY109" fmla="*/ 1540478 h 3651990"/>
              <a:gd name="connsiteX110" fmla="*/ 365829 w 3535847"/>
              <a:gd name="connsiteY110" fmla="*/ 1427892 h 3651990"/>
              <a:gd name="connsiteX111" fmla="*/ 795026 w 3535847"/>
              <a:gd name="connsiteY111" fmla="*/ 1768506 h 3651990"/>
              <a:gd name="connsiteX112" fmla="*/ 794931 w 3535847"/>
              <a:gd name="connsiteY112" fmla="*/ 1768506 h 3651990"/>
              <a:gd name="connsiteX113" fmla="*/ 892181 w 3535847"/>
              <a:gd name="connsiteY113" fmla="*/ 1768602 h 3651990"/>
              <a:gd name="connsiteX114" fmla="*/ 923994 w 3535847"/>
              <a:gd name="connsiteY114" fmla="*/ 1770983 h 3651990"/>
              <a:gd name="connsiteX115" fmla="*/ 968762 w 3535847"/>
              <a:gd name="connsiteY115" fmla="*/ 1827561 h 3651990"/>
              <a:gd name="connsiteX116" fmla="*/ 919994 w 3535847"/>
              <a:gd name="connsiteY116" fmla="*/ 1880901 h 3651990"/>
              <a:gd name="connsiteX117" fmla="*/ 863034 w 3535847"/>
              <a:gd name="connsiteY117" fmla="*/ 1882330 h 3651990"/>
              <a:gd name="connsiteX118" fmla="*/ 794740 w 3535847"/>
              <a:gd name="connsiteY118" fmla="*/ 1882330 h 3651990"/>
              <a:gd name="connsiteX119" fmla="*/ 615575 w 3535847"/>
              <a:gd name="connsiteY119" fmla="*/ 2159984 h 3651990"/>
              <a:gd name="connsiteX120" fmla="*/ 350685 w 3535847"/>
              <a:gd name="connsiteY120" fmla="*/ 2221420 h 3651990"/>
              <a:gd name="connsiteX121" fmla="*/ 546 w 3535847"/>
              <a:gd name="connsiteY121" fmla="*/ 1805463 h 3651990"/>
              <a:gd name="connsiteX122" fmla="*/ 365829 w 3535847"/>
              <a:gd name="connsiteY122" fmla="*/ 1427892 h 3651990"/>
              <a:gd name="connsiteX123" fmla="*/ 3170847 w 3535847"/>
              <a:gd name="connsiteY123" fmla="*/ 1427798 h 3651990"/>
              <a:gd name="connsiteX124" fmla="*/ 3535846 w 3535847"/>
              <a:gd name="connsiteY124" fmla="*/ 1823942 h 3651990"/>
              <a:gd name="connsiteX125" fmla="*/ 3173800 w 3535847"/>
              <a:gd name="connsiteY125" fmla="*/ 2222849 h 3651990"/>
              <a:gd name="connsiteX126" fmla="*/ 2741079 w 3535847"/>
              <a:gd name="connsiteY126" fmla="*/ 1883093 h 3651990"/>
              <a:gd name="connsiteX127" fmla="*/ 2693550 w 3535847"/>
              <a:gd name="connsiteY127" fmla="*/ 1882426 h 3651990"/>
              <a:gd name="connsiteX128" fmla="*/ 2625827 w 3535847"/>
              <a:gd name="connsiteY128" fmla="*/ 1881950 h 3651990"/>
              <a:gd name="connsiteX129" fmla="*/ 2566867 w 3535847"/>
              <a:gd name="connsiteY129" fmla="*/ 1826990 h 3651990"/>
              <a:gd name="connsiteX130" fmla="*/ 2626398 w 3535847"/>
              <a:gd name="connsiteY130" fmla="*/ 1768888 h 3651990"/>
              <a:gd name="connsiteX131" fmla="*/ 2704789 w 3535847"/>
              <a:gd name="connsiteY131" fmla="*/ 1768507 h 3651990"/>
              <a:gd name="connsiteX132" fmla="*/ 2741365 w 3535847"/>
              <a:gd name="connsiteY132" fmla="*/ 1768507 h 3651990"/>
              <a:gd name="connsiteX133" fmla="*/ 3170847 w 3535847"/>
              <a:gd name="connsiteY133" fmla="*/ 1427798 h 3651990"/>
              <a:gd name="connsiteX134" fmla="*/ 2030610 w 3535847"/>
              <a:gd name="connsiteY134" fmla="*/ 1255205 h 3651990"/>
              <a:gd name="connsiteX135" fmla="*/ 1652753 w 3535847"/>
              <a:gd name="connsiteY135" fmla="*/ 1255491 h 3651990"/>
              <a:gd name="connsiteX136" fmla="*/ 1589031 w 3535847"/>
              <a:gd name="connsiteY136" fmla="*/ 1261111 h 3651990"/>
              <a:gd name="connsiteX137" fmla="*/ 1211079 w 3535847"/>
              <a:gd name="connsiteY137" fmla="*/ 1602867 h 3651990"/>
              <a:gd name="connsiteX138" fmla="*/ 1197172 w 3535847"/>
              <a:gd name="connsiteY138" fmla="*/ 1858995 h 3651990"/>
              <a:gd name="connsiteX139" fmla="*/ 1197267 w 3535847"/>
              <a:gd name="connsiteY139" fmla="*/ 1858900 h 3651990"/>
              <a:gd name="connsiteX140" fmla="*/ 1256798 w 3535847"/>
              <a:gd name="connsiteY140" fmla="*/ 1799083 h 3651990"/>
              <a:gd name="connsiteX141" fmla="*/ 1353763 w 3535847"/>
              <a:gd name="connsiteY141" fmla="*/ 1782128 h 3651990"/>
              <a:gd name="connsiteX142" fmla="*/ 1730096 w 3535847"/>
              <a:gd name="connsiteY142" fmla="*/ 1880807 h 3651990"/>
              <a:gd name="connsiteX143" fmla="*/ 2184248 w 3535847"/>
              <a:gd name="connsiteY143" fmla="*/ 1780413 h 3651990"/>
              <a:gd name="connsiteX144" fmla="*/ 2276259 w 3535847"/>
              <a:gd name="connsiteY144" fmla="*/ 1795844 h 3651990"/>
              <a:gd name="connsiteX145" fmla="*/ 2336076 w 3535847"/>
              <a:gd name="connsiteY145" fmla="*/ 1856518 h 3651990"/>
              <a:gd name="connsiteX146" fmla="*/ 2335124 w 3535847"/>
              <a:gd name="connsiteY146" fmla="*/ 1684402 h 3651990"/>
              <a:gd name="connsiteX147" fmla="*/ 2314455 w 3535847"/>
              <a:gd name="connsiteY147" fmla="*/ 1613250 h 3651990"/>
              <a:gd name="connsiteX148" fmla="*/ 2116144 w 3535847"/>
              <a:gd name="connsiteY148" fmla="*/ 1483615 h 3651990"/>
              <a:gd name="connsiteX149" fmla="*/ 2052993 w 3535847"/>
              <a:gd name="connsiteY149" fmla="*/ 1415701 h 3651990"/>
              <a:gd name="connsiteX150" fmla="*/ 2052803 w 3535847"/>
              <a:gd name="connsiteY150" fmla="*/ 1283780 h 3651990"/>
              <a:gd name="connsiteX151" fmla="*/ 2050422 w 3535847"/>
              <a:gd name="connsiteY151" fmla="*/ 1256157 h 3651990"/>
              <a:gd name="connsiteX152" fmla="*/ 2030610 w 3535847"/>
              <a:gd name="connsiteY152" fmla="*/ 1255205 h 3651990"/>
              <a:gd name="connsiteX153" fmla="*/ 2098332 w 3535847"/>
              <a:gd name="connsiteY153" fmla="*/ 1141381 h 3651990"/>
              <a:gd name="connsiteX154" fmla="*/ 2139195 w 3535847"/>
              <a:gd name="connsiteY154" fmla="*/ 1149668 h 3651990"/>
              <a:gd name="connsiteX155" fmla="*/ 2167293 w 3535847"/>
              <a:gd name="connsiteY155" fmla="*/ 1203103 h 3651990"/>
              <a:gd name="connsiteX156" fmla="*/ 2167103 w 3535847"/>
              <a:gd name="connsiteY156" fmla="*/ 1368171 h 3651990"/>
              <a:gd name="connsiteX157" fmla="*/ 2285118 w 3535847"/>
              <a:gd name="connsiteY157" fmla="*/ 1419892 h 3651990"/>
              <a:gd name="connsiteX158" fmla="*/ 2446090 w 3535847"/>
              <a:gd name="connsiteY158" fmla="*/ 1659351 h 3651990"/>
              <a:gd name="connsiteX159" fmla="*/ 2452091 w 3535847"/>
              <a:gd name="connsiteY159" fmla="*/ 1755077 h 3651990"/>
              <a:gd name="connsiteX160" fmla="*/ 2452186 w 3535847"/>
              <a:gd name="connsiteY160" fmla="*/ 2207705 h 3651990"/>
              <a:gd name="connsiteX161" fmla="*/ 2121859 w 3535847"/>
              <a:gd name="connsiteY161" fmla="*/ 2809780 h 3651990"/>
              <a:gd name="connsiteX162" fmla="*/ 2111763 w 3535847"/>
              <a:gd name="connsiteY162" fmla="*/ 2817400 h 3651990"/>
              <a:gd name="connsiteX163" fmla="*/ 2111763 w 3535847"/>
              <a:gd name="connsiteY163" fmla="*/ 2906840 h 3651990"/>
              <a:gd name="connsiteX164" fmla="*/ 2138528 w 3535847"/>
              <a:gd name="connsiteY164" fmla="*/ 2909126 h 3651990"/>
              <a:gd name="connsiteX165" fmla="*/ 2281117 w 3535847"/>
              <a:gd name="connsiteY165" fmla="*/ 2909317 h 3651990"/>
              <a:gd name="connsiteX166" fmla="*/ 2680310 w 3535847"/>
              <a:gd name="connsiteY166" fmla="*/ 3304795 h 3651990"/>
              <a:gd name="connsiteX167" fmla="*/ 2681072 w 3535847"/>
              <a:gd name="connsiteY167" fmla="*/ 3458052 h 3651990"/>
              <a:gd name="connsiteX168" fmla="*/ 2489334 w 3535847"/>
              <a:gd name="connsiteY168" fmla="*/ 3651981 h 3651990"/>
              <a:gd name="connsiteX169" fmla="*/ 1430820 w 3535847"/>
              <a:gd name="connsiteY169" fmla="*/ 3650838 h 3651990"/>
              <a:gd name="connsiteX170" fmla="*/ 1038771 w 3535847"/>
              <a:gd name="connsiteY170" fmla="*/ 3651409 h 3651990"/>
              <a:gd name="connsiteX171" fmla="*/ 855034 w 3535847"/>
              <a:gd name="connsiteY171" fmla="*/ 3467863 h 3651990"/>
              <a:gd name="connsiteX172" fmla="*/ 855606 w 3535847"/>
              <a:gd name="connsiteY172" fmla="*/ 3307462 h 3651990"/>
              <a:gd name="connsiteX173" fmla="*/ 1255751 w 3535847"/>
              <a:gd name="connsiteY173" fmla="*/ 2909317 h 3651990"/>
              <a:gd name="connsiteX174" fmla="*/ 1394720 w 3535847"/>
              <a:gd name="connsiteY174" fmla="*/ 2909317 h 3651990"/>
              <a:gd name="connsiteX175" fmla="*/ 1424057 w 3535847"/>
              <a:gd name="connsiteY175" fmla="*/ 2909317 h 3651990"/>
              <a:gd name="connsiteX176" fmla="*/ 1423962 w 3535847"/>
              <a:gd name="connsiteY176" fmla="*/ 2909126 h 3651990"/>
              <a:gd name="connsiteX177" fmla="*/ 1423962 w 3535847"/>
              <a:gd name="connsiteY177" fmla="*/ 2820544 h 3651990"/>
              <a:gd name="connsiteX178" fmla="*/ 1308234 w 3535847"/>
              <a:gd name="connsiteY178" fmla="*/ 2729675 h 3651990"/>
              <a:gd name="connsiteX179" fmla="*/ 1083920 w 3535847"/>
              <a:gd name="connsiteY179" fmla="*/ 2227803 h 3651990"/>
              <a:gd name="connsiteX180" fmla="*/ 1083729 w 3535847"/>
              <a:gd name="connsiteY180" fmla="*/ 1707452 h 3651990"/>
              <a:gd name="connsiteX181" fmla="*/ 1550169 w 3535847"/>
              <a:gd name="connsiteY181" fmla="*/ 1151287 h 3651990"/>
              <a:gd name="connsiteX182" fmla="*/ 1656372 w 3535847"/>
              <a:gd name="connsiteY182" fmla="*/ 1141476 h 3651990"/>
              <a:gd name="connsiteX183" fmla="*/ 2098332 w 3535847"/>
              <a:gd name="connsiteY183" fmla="*/ 1141381 h 3651990"/>
              <a:gd name="connsiteX184" fmla="*/ 2778989 w 3535847"/>
              <a:gd name="connsiteY184" fmla="*/ 932879 h 3651990"/>
              <a:gd name="connsiteX185" fmla="*/ 2834424 w 3535847"/>
              <a:gd name="connsiteY185" fmla="*/ 990410 h 3651990"/>
              <a:gd name="connsiteX186" fmla="*/ 2775083 w 3535847"/>
              <a:gd name="connsiteY186" fmla="*/ 1044321 h 3651990"/>
              <a:gd name="connsiteX187" fmla="*/ 2722410 w 3535847"/>
              <a:gd name="connsiteY187" fmla="*/ 984600 h 3651990"/>
              <a:gd name="connsiteX188" fmla="*/ 2778989 w 3535847"/>
              <a:gd name="connsiteY188" fmla="*/ 932879 h 3651990"/>
              <a:gd name="connsiteX189" fmla="*/ 760260 w 3535847"/>
              <a:gd name="connsiteY189" fmla="*/ 932593 h 3651990"/>
              <a:gd name="connsiteX190" fmla="*/ 818458 w 3535847"/>
              <a:gd name="connsiteY190" fmla="*/ 987742 h 3651990"/>
              <a:gd name="connsiteX191" fmla="*/ 760927 w 3535847"/>
              <a:gd name="connsiteY191" fmla="*/ 1043559 h 3651990"/>
              <a:gd name="connsiteX192" fmla="*/ 705396 w 3535847"/>
              <a:gd name="connsiteY192" fmla="*/ 990028 h 3651990"/>
              <a:gd name="connsiteX193" fmla="*/ 760260 w 3535847"/>
              <a:gd name="connsiteY193" fmla="*/ 932593 h 3651990"/>
              <a:gd name="connsiteX194" fmla="*/ 2769464 w 3535847"/>
              <a:gd name="connsiteY194" fmla="*/ 591026 h 3651990"/>
              <a:gd name="connsiteX195" fmla="*/ 2825471 w 3535847"/>
              <a:gd name="connsiteY195" fmla="*/ 620268 h 3651990"/>
              <a:gd name="connsiteX196" fmla="*/ 2832424 w 3535847"/>
              <a:gd name="connsiteY196" fmla="*/ 654653 h 3651990"/>
              <a:gd name="connsiteX197" fmla="*/ 2832519 w 3535847"/>
              <a:gd name="connsiteY197" fmla="*/ 661797 h 3651990"/>
              <a:gd name="connsiteX198" fmla="*/ 2832519 w 3535847"/>
              <a:gd name="connsiteY198" fmla="*/ 733044 h 3651990"/>
              <a:gd name="connsiteX199" fmla="*/ 2831566 w 3535847"/>
              <a:gd name="connsiteY199" fmla="*/ 733044 h 3651990"/>
              <a:gd name="connsiteX200" fmla="*/ 2831090 w 3535847"/>
              <a:gd name="connsiteY200" fmla="*/ 822007 h 3651990"/>
              <a:gd name="connsiteX201" fmla="*/ 2780989 w 3535847"/>
              <a:gd name="connsiteY201" fmla="*/ 872775 h 3651990"/>
              <a:gd name="connsiteX202" fmla="*/ 2723172 w 3535847"/>
              <a:gd name="connsiteY202" fmla="*/ 834961 h 3651990"/>
              <a:gd name="connsiteX203" fmla="*/ 2722505 w 3535847"/>
              <a:gd name="connsiteY203" fmla="*/ 831437 h 3651990"/>
              <a:gd name="connsiteX204" fmla="*/ 2723267 w 3535847"/>
              <a:gd name="connsiteY204" fmla="*/ 632745 h 3651990"/>
              <a:gd name="connsiteX205" fmla="*/ 2769464 w 3535847"/>
              <a:gd name="connsiteY205" fmla="*/ 591026 h 3651990"/>
              <a:gd name="connsiteX206" fmla="*/ 755117 w 3535847"/>
              <a:gd name="connsiteY206" fmla="*/ 590741 h 3651990"/>
              <a:gd name="connsiteX207" fmla="*/ 813124 w 3535847"/>
              <a:gd name="connsiteY207" fmla="*/ 631889 h 3651990"/>
              <a:gd name="connsiteX208" fmla="*/ 817506 w 3535847"/>
              <a:gd name="connsiteY208" fmla="*/ 667036 h 3651990"/>
              <a:gd name="connsiteX209" fmla="*/ 817696 w 3535847"/>
              <a:gd name="connsiteY209" fmla="*/ 734759 h 3651990"/>
              <a:gd name="connsiteX210" fmla="*/ 817601 w 3535847"/>
              <a:gd name="connsiteY210" fmla="*/ 734759 h 3651990"/>
              <a:gd name="connsiteX211" fmla="*/ 817315 w 3535847"/>
              <a:gd name="connsiteY211" fmla="*/ 798862 h 3651990"/>
              <a:gd name="connsiteX212" fmla="*/ 811505 w 3535847"/>
              <a:gd name="connsiteY212" fmla="*/ 837343 h 3651990"/>
              <a:gd name="connsiteX213" fmla="*/ 755784 w 3535847"/>
              <a:gd name="connsiteY213" fmla="*/ 872871 h 3651990"/>
              <a:gd name="connsiteX214" fmla="*/ 705587 w 3535847"/>
              <a:gd name="connsiteY214" fmla="*/ 829818 h 3651990"/>
              <a:gd name="connsiteX215" fmla="*/ 703872 w 3535847"/>
              <a:gd name="connsiteY215" fmla="*/ 815721 h 3651990"/>
              <a:gd name="connsiteX216" fmla="*/ 704539 w 3535847"/>
              <a:gd name="connsiteY216" fmla="*/ 644747 h 3651990"/>
              <a:gd name="connsiteX217" fmla="*/ 755117 w 3535847"/>
              <a:gd name="connsiteY217" fmla="*/ 590741 h 3651990"/>
              <a:gd name="connsiteX218" fmla="*/ 2777369 w 3535847"/>
              <a:gd name="connsiteY218" fmla="*/ 533114 h 3651990"/>
              <a:gd name="connsiteX219" fmla="*/ 2492096 w 3535847"/>
              <a:gd name="connsiteY219" fmla="*/ 817912 h 3651990"/>
              <a:gd name="connsiteX220" fmla="*/ 2775083 w 3535847"/>
              <a:gd name="connsiteY220" fmla="*/ 1101471 h 3651990"/>
              <a:gd name="connsiteX221" fmla="*/ 3060262 w 3535847"/>
              <a:gd name="connsiteY221" fmla="*/ 816674 h 3651990"/>
              <a:gd name="connsiteX222" fmla="*/ 3060357 w 3535847"/>
              <a:gd name="connsiteY222" fmla="*/ 816578 h 3651990"/>
              <a:gd name="connsiteX223" fmla="*/ 2777369 w 3535847"/>
              <a:gd name="connsiteY223" fmla="*/ 533114 h 3651990"/>
              <a:gd name="connsiteX224" fmla="*/ 761784 w 3535847"/>
              <a:gd name="connsiteY224" fmla="*/ 532923 h 3651990"/>
              <a:gd name="connsiteX225" fmla="*/ 475844 w 3535847"/>
              <a:gd name="connsiteY225" fmla="*/ 816959 h 3651990"/>
              <a:gd name="connsiteX226" fmla="*/ 475748 w 3535847"/>
              <a:gd name="connsiteY226" fmla="*/ 816959 h 3651990"/>
              <a:gd name="connsiteX227" fmla="*/ 757688 w 3535847"/>
              <a:gd name="connsiteY227" fmla="*/ 1101280 h 3651990"/>
              <a:gd name="connsiteX228" fmla="*/ 1043819 w 3535847"/>
              <a:gd name="connsiteY228" fmla="*/ 817245 h 3651990"/>
              <a:gd name="connsiteX229" fmla="*/ 761784 w 3535847"/>
              <a:gd name="connsiteY229" fmla="*/ 532923 h 3651990"/>
              <a:gd name="connsiteX230" fmla="*/ 1768767 w 3535847"/>
              <a:gd name="connsiteY230" fmla="*/ 514065 h 3651990"/>
              <a:gd name="connsiteX231" fmla="*/ 1825441 w 3535847"/>
              <a:gd name="connsiteY231" fmla="*/ 569691 h 3651990"/>
              <a:gd name="connsiteX232" fmla="*/ 1770577 w 3535847"/>
              <a:gd name="connsiteY232" fmla="*/ 627222 h 3651990"/>
              <a:gd name="connsiteX233" fmla="*/ 1712855 w 3535847"/>
              <a:gd name="connsiteY233" fmla="*/ 571405 h 3651990"/>
              <a:gd name="connsiteX234" fmla="*/ 1768767 w 3535847"/>
              <a:gd name="connsiteY234" fmla="*/ 514065 h 3651990"/>
              <a:gd name="connsiteX235" fmla="*/ 2809921 w 3535847"/>
              <a:gd name="connsiteY235" fmla="*/ 420160 h 3651990"/>
              <a:gd name="connsiteX236" fmla="*/ 3059405 w 3535847"/>
              <a:gd name="connsiteY236" fmla="*/ 536543 h 3651990"/>
              <a:gd name="connsiteX237" fmla="*/ 3099028 w 3535847"/>
              <a:gd name="connsiteY237" fmla="*/ 1051751 h 3651990"/>
              <a:gd name="connsiteX238" fmla="*/ 2535434 w 3535847"/>
              <a:gd name="connsiteY238" fmla="*/ 1139285 h 3651990"/>
              <a:gd name="connsiteX239" fmla="*/ 2475808 w 3535847"/>
              <a:gd name="connsiteY239" fmla="*/ 1198436 h 3651990"/>
              <a:gd name="connsiteX240" fmla="*/ 2449805 w 3535847"/>
              <a:gd name="connsiteY240" fmla="*/ 1222629 h 3651990"/>
              <a:gd name="connsiteX241" fmla="*/ 2372366 w 3535847"/>
              <a:gd name="connsiteY241" fmla="*/ 1218438 h 3651990"/>
              <a:gd name="connsiteX242" fmla="*/ 2371033 w 3535847"/>
              <a:gd name="connsiteY242" fmla="*/ 1143667 h 3651990"/>
              <a:gd name="connsiteX243" fmla="*/ 2412752 w 3535847"/>
              <a:gd name="connsiteY243" fmla="*/ 1099947 h 3651990"/>
              <a:gd name="connsiteX244" fmla="*/ 2454377 w 3535847"/>
              <a:gd name="connsiteY244" fmla="*/ 1058132 h 3651990"/>
              <a:gd name="connsiteX245" fmla="*/ 2544578 w 3535847"/>
              <a:gd name="connsiteY245" fmla="*/ 492157 h 3651990"/>
              <a:gd name="connsiteX246" fmla="*/ 2809921 w 3535847"/>
              <a:gd name="connsiteY246" fmla="*/ 420160 h 3651990"/>
              <a:gd name="connsiteX247" fmla="*/ 729732 w 3535847"/>
              <a:gd name="connsiteY247" fmla="*/ 419909 h 3651990"/>
              <a:gd name="connsiteX248" fmla="*/ 994385 w 3535847"/>
              <a:gd name="connsiteY248" fmla="*/ 494157 h 3651990"/>
              <a:gd name="connsiteX249" fmla="*/ 1081157 w 3535847"/>
              <a:gd name="connsiteY249" fmla="*/ 1058894 h 3651990"/>
              <a:gd name="connsiteX250" fmla="*/ 1080967 w 3535847"/>
              <a:gd name="connsiteY250" fmla="*/ 1058799 h 3651990"/>
              <a:gd name="connsiteX251" fmla="*/ 1150785 w 3535847"/>
              <a:gd name="connsiteY251" fmla="*/ 1127569 h 3651990"/>
              <a:gd name="connsiteX252" fmla="*/ 1170692 w 3535847"/>
              <a:gd name="connsiteY252" fmla="*/ 1152429 h 3651990"/>
              <a:gd name="connsiteX253" fmla="*/ 1161263 w 3535847"/>
              <a:gd name="connsiteY253" fmla="*/ 1220914 h 3651990"/>
              <a:gd name="connsiteX254" fmla="*/ 1092302 w 3535847"/>
              <a:gd name="connsiteY254" fmla="*/ 1226629 h 3651990"/>
              <a:gd name="connsiteX255" fmla="*/ 1065441 w 3535847"/>
              <a:gd name="connsiteY255" fmla="*/ 1203579 h 3651990"/>
              <a:gd name="connsiteX256" fmla="*/ 1000862 w 3535847"/>
              <a:gd name="connsiteY256" fmla="*/ 1139285 h 3651990"/>
              <a:gd name="connsiteX257" fmla="*/ 434886 w 3535847"/>
              <a:gd name="connsiteY257" fmla="*/ 1049274 h 3651990"/>
              <a:gd name="connsiteX258" fmla="*/ 479082 w 3535847"/>
              <a:gd name="connsiteY258" fmla="*/ 534257 h 3651990"/>
              <a:gd name="connsiteX259" fmla="*/ 729732 w 3535847"/>
              <a:gd name="connsiteY259" fmla="*/ 419909 h 3651990"/>
              <a:gd name="connsiteX260" fmla="*/ 1779530 w 3535847"/>
              <a:gd name="connsiteY260" fmla="*/ 173117 h 3651990"/>
              <a:gd name="connsiteX261" fmla="*/ 1821154 w 3535847"/>
              <a:gd name="connsiteY261" fmla="*/ 211741 h 3651990"/>
              <a:gd name="connsiteX262" fmla="*/ 1824774 w 3535847"/>
              <a:gd name="connsiteY262" fmla="*/ 243173 h 3651990"/>
              <a:gd name="connsiteX263" fmla="*/ 1824964 w 3535847"/>
              <a:gd name="connsiteY263" fmla="*/ 385096 h 3651990"/>
              <a:gd name="connsiteX264" fmla="*/ 1824679 w 3535847"/>
              <a:gd name="connsiteY264" fmla="*/ 399288 h 3651990"/>
              <a:gd name="connsiteX265" fmla="*/ 1768005 w 3535847"/>
              <a:gd name="connsiteY265" fmla="*/ 456057 h 3651990"/>
              <a:gd name="connsiteX266" fmla="*/ 1711617 w 3535847"/>
              <a:gd name="connsiteY266" fmla="*/ 399002 h 3651990"/>
              <a:gd name="connsiteX267" fmla="*/ 1711236 w 3535847"/>
              <a:gd name="connsiteY267" fmla="*/ 310325 h 3651990"/>
              <a:gd name="connsiteX268" fmla="*/ 1710950 w 3535847"/>
              <a:gd name="connsiteY268" fmla="*/ 310325 h 3651990"/>
              <a:gd name="connsiteX269" fmla="*/ 1710950 w 3535847"/>
              <a:gd name="connsiteY269" fmla="*/ 310229 h 3651990"/>
              <a:gd name="connsiteX270" fmla="*/ 1711617 w 3535847"/>
              <a:gd name="connsiteY270" fmla="*/ 235839 h 3651990"/>
              <a:gd name="connsiteX271" fmla="*/ 1727619 w 3535847"/>
              <a:gd name="connsiteY271" fmla="*/ 190500 h 3651990"/>
              <a:gd name="connsiteX272" fmla="*/ 1779530 w 3535847"/>
              <a:gd name="connsiteY272" fmla="*/ 173117 h 3651990"/>
              <a:gd name="connsiteX273" fmla="*/ 1769434 w 3535847"/>
              <a:gd name="connsiteY273" fmla="*/ 114491 h 3651990"/>
              <a:gd name="connsiteX274" fmla="*/ 1769480 w 3535847"/>
              <a:gd name="connsiteY274" fmla="*/ 114501 h 3651990"/>
              <a:gd name="connsiteX275" fmla="*/ 1659638 w 3535847"/>
              <a:gd name="connsiteY275" fmla="*/ 136678 h 3651990"/>
              <a:gd name="connsiteX276" fmla="*/ 1483874 w 3535847"/>
              <a:gd name="connsiteY276" fmla="*/ 396050 h 3651990"/>
              <a:gd name="connsiteX277" fmla="*/ 1766195 w 3535847"/>
              <a:gd name="connsiteY277" fmla="*/ 683514 h 3651990"/>
              <a:gd name="connsiteX278" fmla="*/ 2051850 w 3535847"/>
              <a:gd name="connsiteY278" fmla="*/ 402812 h 3651990"/>
              <a:gd name="connsiteX279" fmla="*/ 1881887 w 3535847"/>
              <a:gd name="connsiteY279" fmla="*/ 139115 h 3651990"/>
              <a:gd name="connsiteX280" fmla="*/ 1769480 w 3535847"/>
              <a:gd name="connsiteY280" fmla="*/ 114501 h 3651990"/>
              <a:gd name="connsiteX281" fmla="*/ 1769529 w 3535847"/>
              <a:gd name="connsiteY281" fmla="*/ 114491 h 3651990"/>
              <a:gd name="connsiteX282" fmla="*/ 1717809 w 3535847"/>
              <a:gd name="connsiteY282" fmla="*/ 0 h 3651990"/>
              <a:gd name="connsiteX283" fmla="*/ 1817631 w 3535847"/>
              <a:gd name="connsiteY283" fmla="*/ 0 h 3651990"/>
              <a:gd name="connsiteX284" fmla="*/ 1817726 w 3535847"/>
              <a:gd name="connsiteY284" fmla="*/ 191 h 3651990"/>
              <a:gd name="connsiteX285" fmla="*/ 1864970 w 3535847"/>
              <a:gd name="connsiteY285" fmla="*/ 12859 h 3651990"/>
              <a:gd name="connsiteX286" fmla="*/ 2165769 w 3535847"/>
              <a:gd name="connsiteY286" fmla="*/ 429768 h 3651990"/>
              <a:gd name="connsiteX287" fmla="*/ 1840681 w 3535847"/>
              <a:gd name="connsiteY287" fmla="*/ 791813 h 3651990"/>
              <a:gd name="connsiteX288" fmla="*/ 1826203 w 3535847"/>
              <a:gd name="connsiteY288" fmla="*/ 794861 h 3651990"/>
              <a:gd name="connsiteX289" fmla="*/ 1824965 w 3535847"/>
              <a:gd name="connsiteY289" fmla="*/ 853154 h 3651990"/>
              <a:gd name="connsiteX290" fmla="*/ 1824584 w 3535847"/>
              <a:gd name="connsiteY290" fmla="*/ 910114 h 3651990"/>
              <a:gd name="connsiteX291" fmla="*/ 1769910 w 3535847"/>
              <a:gd name="connsiteY291" fmla="*/ 969264 h 3651990"/>
              <a:gd name="connsiteX292" fmla="*/ 1711331 w 3535847"/>
              <a:gd name="connsiteY292" fmla="*/ 910209 h 3651990"/>
              <a:gd name="connsiteX293" fmla="*/ 1710760 w 3535847"/>
              <a:gd name="connsiteY293" fmla="*/ 817626 h 3651990"/>
              <a:gd name="connsiteX294" fmla="*/ 1709426 w 3535847"/>
              <a:gd name="connsiteY294" fmla="*/ 797338 h 3651990"/>
              <a:gd name="connsiteX295" fmla="*/ 1627130 w 3535847"/>
              <a:gd name="connsiteY295" fmla="*/ 772001 h 3651990"/>
              <a:gd name="connsiteX296" fmla="*/ 1369860 w 3535847"/>
              <a:gd name="connsiteY296" fmla="*/ 369379 h 3651990"/>
              <a:gd name="connsiteX297" fmla="*/ 1701806 w 3535847"/>
              <a:gd name="connsiteY297" fmla="*/ 6191 h 3651990"/>
              <a:gd name="connsiteX298" fmla="*/ 1717809 w 3535847"/>
              <a:gd name="connsiteY298" fmla="*/ 0 h 365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35847" h="3651990">
                <a:moveTo>
                  <a:pt x="1770577" y="3251739"/>
                </a:moveTo>
                <a:cubicBezTo>
                  <a:pt x="1801533" y="3252406"/>
                  <a:pt x="1825822" y="3278028"/>
                  <a:pt x="1825345" y="3309366"/>
                </a:cubicBezTo>
                <a:lnTo>
                  <a:pt x="1825345" y="3309461"/>
                </a:lnTo>
                <a:cubicBezTo>
                  <a:pt x="1824869" y="3340703"/>
                  <a:pt x="1799247" y="3365753"/>
                  <a:pt x="1768481" y="3364896"/>
                </a:cubicBezTo>
                <a:cubicBezTo>
                  <a:pt x="1738382" y="3364134"/>
                  <a:pt x="1712093" y="3336893"/>
                  <a:pt x="1712855" y="3307270"/>
                </a:cubicBezTo>
                <a:cubicBezTo>
                  <a:pt x="1713617" y="3277266"/>
                  <a:pt x="1740763" y="3251168"/>
                  <a:pt x="1770577" y="3251739"/>
                </a:cubicBezTo>
                <a:close/>
                <a:moveTo>
                  <a:pt x="1434154" y="3022950"/>
                </a:moveTo>
                <a:cubicBezTo>
                  <a:pt x="1403293" y="3024474"/>
                  <a:pt x="1372337" y="3022664"/>
                  <a:pt x="1341476" y="3023521"/>
                </a:cubicBezTo>
                <a:cubicBezTo>
                  <a:pt x="1295280" y="3024855"/>
                  <a:pt x="1248512" y="3023521"/>
                  <a:pt x="1202887" y="3029998"/>
                </a:cubicBezTo>
                <a:cubicBezTo>
                  <a:pt x="1091064" y="3045810"/>
                  <a:pt x="992956" y="3145251"/>
                  <a:pt x="975525" y="3256217"/>
                </a:cubicBezTo>
                <a:cubicBezTo>
                  <a:pt x="963810" y="3330703"/>
                  <a:pt x="969906" y="3405664"/>
                  <a:pt x="970382" y="3480340"/>
                </a:cubicBezTo>
                <a:cubicBezTo>
                  <a:pt x="970668" y="3515202"/>
                  <a:pt x="994861" y="3534442"/>
                  <a:pt x="1031723" y="3536538"/>
                </a:cubicBezTo>
                <a:cubicBezTo>
                  <a:pt x="1041152" y="3537109"/>
                  <a:pt x="1050773" y="3536633"/>
                  <a:pt x="1060202" y="3536633"/>
                </a:cubicBezTo>
                <a:cubicBezTo>
                  <a:pt x="1296708" y="3536633"/>
                  <a:pt x="1533119" y="3536633"/>
                  <a:pt x="1769624" y="3536633"/>
                </a:cubicBezTo>
                <a:lnTo>
                  <a:pt x="1769624" y="3536538"/>
                </a:lnTo>
                <a:cubicBezTo>
                  <a:pt x="2006130" y="3536538"/>
                  <a:pt x="2242541" y="3536538"/>
                  <a:pt x="2479046" y="3536538"/>
                </a:cubicBezTo>
                <a:cubicBezTo>
                  <a:pt x="2489715" y="3536538"/>
                  <a:pt x="2500478" y="3537109"/>
                  <a:pt x="2511146" y="3535966"/>
                </a:cubicBezTo>
                <a:cubicBezTo>
                  <a:pt x="2543054" y="3532537"/>
                  <a:pt x="2565534" y="3512535"/>
                  <a:pt x="2565534" y="3480436"/>
                </a:cubicBezTo>
                <a:cubicBezTo>
                  <a:pt x="2565534" y="3405664"/>
                  <a:pt x="2567915" y="3330322"/>
                  <a:pt x="2559247" y="3256407"/>
                </a:cubicBezTo>
                <a:cubicBezTo>
                  <a:pt x="2546198" y="3144489"/>
                  <a:pt x="2445328" y="3043143"/>
                  <a:pt x="2333219" y="3030570"/>
                </a:cubicBezTo>
                <a:cubicBezTo>
                  <a:pt x="2252161" y="3021521"/>
                  <a:pt x="2169674" y="3024855"/>
                  <a:pt x="2087760" y="3023902"/>
                </a:cubicBezTo>
                <a:cubicBezTo>
                  <a:pt x="2079854" y="3023807"/>
                  <a:pt x="2070424" y="3030570"/>
                  <a:pt x="2064042" y="3036666"/>
                </a:cubicBezTo>
                <a:cubicBezTo>
                  <a:pt x="2038325" y="3061336"/>
                  <a:pt x="2013084" y="3086481"/>
                  <a:pt x="1988699" y="3112580"/>
                </a:cubicBezTo>
                <a:cubicBezTo>
                  <a:pt x="1965649" y="3137250"/>
                  <a:pt x="1940408" y="3143155"/>
                  <a:pt x="1908499" y="3130963"/>
                </a:cubicBezTo>
                <a:cubicBezTo>
                  <a:pt x="1870875" y="3116580"/>
                  <a:pt x="1831918" y="3105722"/>
                  <a:pt x="1794009" y="3092101"/>
                </a:cubicBezTo>
                <a:cubicBezTo>
                  <a:pt x="1776197" y="3085720"/>
                  <a:pt x="1760004" y="3085720"/>
                  <a:pt x="1742193" y="3092101"/>
                </a:cubicBezTo>
                <a:cubicBezTo>
                  <a:pt x="1704283" y="3105722"/>
                  <a:pt x="1665326" y="3116580"/>
                  <a:pt x="1627607" y="3130963"/>
                </a:cubicBezTo>
                <a:cubicBezTo>
                  <a:pt x="1595793" y="3143155"/>
                  <a:pt x="1570361" y="3137440"/>
                  <a:pt x="1547311" y="3112771"/>
                </a:cubicBezTo>
                <a:cubicBezTo>
                  <a:pt x="1524642" y="3088387"/>
                  <a:pt x="1500067" y="3065812"/>
                  <a:pt x="1477588" y="3041428"/>
                </a:cubicBezTo>
                <a:cubicBezTo>
                  <a:pt x="1465396" y="3028188"/>
                  <a:pt x="1452537" y="3021997"/>
                  <a:pt x="1434154" y="3022950"/>
                </a:cubicBezTo>
                <a:close/>
                <a:moveTo>
                  <a:pt x="1539786" y="2870073"/>
                </a:moveTo>
                <a:lnTo>
                  <a:pt x="1539882" y="2870097"/>
                </a:lnTo>
                <a:lnTo>
                  <a:pt x="1540263" y="2931414"/>
                </a:lnTo>
                <a:cubicBezTo>
                  <a:pt x="1540644" y="2937796"/>
                  <a:pt x="1543787" y="2945416"/>
                  <a:pt x="1548264" y="2950084"/>
                </a:cubicBezTo>
                <a:cubicBezTo>
                  <a:pt x="1569409" y="2972372"/>
                  <a:pt x="1591412" y="2993803"/>
                  <a:pt x="1612557" y="3014949"/>
                </a:cubicBezTo>
                <a:cubicBezTo>
                  <a:pt x="1654848" y="3000661"/>
                  <a:pt x="1694568" y="2988374"/>
                  <a:pt x="1733334" y="2973896"/>
                </a:cubicBezTo>
                <a:cubicBezTo>
                  <a:pt x="1756956" y="2965038"/>
                  <a:pt x="1778673" y="2965038"/>
                  <a:pt x="1802295" y="2973801"/>
                </a:cubicBezTo>
                <a:cubicBezTo>
                  <a:pt x="1842015" y="2988564"/>
                  <a:pt x="1882686" y="3001138"/>
                  <a:pt x="1925835" y="3015520"/>
                </a:cubicBezTo>
                <a:cubicBezTo>
                  <a:pt x="1946123" y="2994184"/>
                  <a:pt x="1965935" y="2973801"/>
                  <a:pt x="1985175" y="2952846"/>
                </a:cubicBezTo>
                <a:cubicBezTo>
                  <a:pt x="1989747" y="2947893"/>
                  <a:pt x="1994891" y="2941225"/>
                  <a:pt x="1995177" y="2935034"/>
                </a:cubicBezTo>
                <a:cubicBezTo>
                  <a:pt x="1996129" y="2914555"/>
                  <a:pt x="1994986" y="2893981"/>
                  <a:pt x="1994605" y="2870550"/>
                </a:cubicBezTo>
                <a:cubicBezTo>
                  <a:pt x="1880163" y="2908555"/>
                  <a:pt x="1768185" y="2918056"/>
                  <a:pt x="1654371" y="2898853"/>
                </a:cubicBezTo>
                <a:lnTo>
                  <a:pt x="1539882" y="2870097"/>
                </a:lnTo>
                <a:lnTo>
                  <a:pt x="1539882" y="2870073"/>
                </a:lnTo>
                <a:close/>
                <a:moveTo>
                  <a:pt x="3136900" y="2053009"/>
                </a:moveTo>
                <a:lnTo>
                  <a:pt x="3136938" y="2053019"/>
                </a:lnTo>
                <a:lnTo>
                  <a:pt x="3136843" y="2053019"/>
                </a:lnTo>
                <a:close/>
                <a:moveTo>
                  <a:pt x="3139891" y="1939957"/>
                </a:moveTo>
                <a:cubicBezTo>
                  <a:pt x="3170752" y="1940909"/>
                  <a:pt x="3194946" y="1966722"/>
                  <a:pt x="3194184" y="1998059"/>
                </a:cubicBezTo>
                <a:cubicBezTo>
                  <a:pt x="3193684" y="2021491"/>
                  <a:pt x="3178986" y="2041279"/>
                  <a:pt x="3158688" y="2049267"/>
                </a:cubicBezTo>
                <a:lnTo>
                  <a:pt x="3136900" y="2053009"/>
                </a:lnTo>
                <a:lnTo>
                  <a:pt x="3115461" y="2047652"/>
                </a:lnTo>
                <a:cubicBezTo>
                  <a:pt x="3095445" y="2038089"/>
                  <a:pt x="3080907" y="2017086"/>
                  <a:pt x="3081693" y="1995011"/>
                </a:cubicBezTo>
                <a:cubicBezTo>
                  <a:pt x="3082741" y="1964912"/>
                  <a:pt x="3110173" y="1939100"/>
                  <a:pt x="3139891" y="1939957"/>
                </a:cubicBezTo>
                <a:close/>
                <a:moveTo>
                  <a:pt x="401643" y="1939957"/>
                </a:moveTo>
                <a:cubicBezTo>
                  <a:pt x="432600" y="1940529"/>
                  <a:pt x="456984" y="1966056"/>
                  <a:pt x="456508" y="1997393"/>
                </a:cubicBezTo>
                <a:cubicBezTo>
                  <a:pt x="456031" y="2028540"/>
                  <a:pt x="430409" y="2053686"/>
                  <a:pt x="399834" y="2053019"/>
                </a:cubicBezTo>
                <a:cubicBezTo>
                  <a:pt x="370021" y="2052352"/>
                  <a:pt x="343351" y="2024920"/>
                  <a:pt x="343922" y="1995488"/>
                </a:cubicBezTo>
                <a:cubicBezTo>
                  <a:pt x="344493" y="1965675"/>
                  <a:pt x="371735" y="1939386"/>
                  <a:pt x="401643" y="1939957"/>
                </a:cubicBezTo>
                <a:close/>
                <a:moveTo>
                  <a:pt x="1323283" y="1893285"/>
                </a:moveTo>
                <a:cubicBezTo>
                  <a:pt x="1283183" y="1933957"/>
                  <a:pt x="1244606" y="1972533"/>
                  <a:pt x="1206792" y="2011871"/>
                </a:cubicBezTo>
                <a:cubicBezTo>
                  <a:pt x="1201649" y="2017205"/>
                  <a:pt x="1197839" y="2026444"/>
                  <a:pt x="1198029" y="2033779"/>
                </a:cubicBezTo>
                <a:cubicBezTo>
                  <a:pt x="1199934" y="2125123"/>
                  <a:pt x="1191171" y="2216659"/>
                  <a:pt x="1204506" y="2307717"/>
                </a:cubicBezTo>
                <a:cubicBezTo>
                  <a:pt x="1223366" y="2436781"/>
                  <a:pt x="1279659" y="2547367"/>
                  <a:pt x="1374718" y="2636235"/>
                </a:cubicBezTo>
                <a:cubicBezTo>
                  <a:pt x="1509306" y="2762251"/>
                  <a:pt x="1669136" y="2813876"/>
                  <a:pt x="1852397" y="2787968"/>
                </a:cubicBezTo>
                <a:cubicBezTo>
                  <a:pt x="1979079" y="2770061"/>
                  <a:pt x="2087188" y="2713578"/>
                  <a:pt x="2175770" y="2622328"/>
                </a:cubicBezTo>
                <a:cubicBezTo>
                  <a:pt x="2285022" y="2509838"/>
                  <a:pt x="2337981" y="2373535"/>
                  <a:pt x="2338267" y="2216754"/>
                </a:cubicBezTo>
                <a:cubicBezTo>
                  <a:pt x="2338267" y="2170462"/>
                  <a:pt x="2335505" y="2123885"/>
                  <a:pt x="2339124" y="2077879"/>
                </a:cubicBezTo>
                <a:cubicBezTo>
                  <a:pt x="2342363" y="2036350"/>
                  <a:pt x="2329885" y="2005966"/>
                  <a:pt x="2298072" y="1979200"/>
                </a:cubicBezTo>
                <a:cubicBezTo>
                  <a:pt x="2267496" y="1953483"/>
                  <a:pt x="2240826" y="1923193"/>
                  <a:pt x="2211204" y="1893761"/>
                </a:cubicBezTo>
                <a:cubicBezTo>
                  <a:pt x="1914595" y="2029587"/>
                  <a:pt x="1619130" y="2029016"/>
                  <a:pt x="1323283" y="1893380"/>
                </a:cubicBezTo>
                <a:close/>
                <a:moveTo>
                  <a:pt x="386654" y="1599129"/>
                </a:moveTo>
                <a:cubicBezTo>
                  <a:pt x="395976" y="1596771"/>
                  <a:pt x="405977" y="1597152"/>
                  <a:pt x="416598" y="1601057"/>
                </a:cubicBezTo>
                <a:cubicBezTo>
                  <a:pt x="439934" y="1609725"/>
                  <a:pt x="453745" y="1626680"/>
                  <a:pt x="455269" y="1651349"/>
                </a:cubicBezTo>
                <a:cubicBezTo>
                  <a:pt x="456793" y="1677257"/>
                  <a:pt x="456031" y="1703356"/>
                  <a:pt x="456031" y="1729359"/>
                </a:cubicBezTo>
                <a:cubicBezTo>
                  <a:pt x="456031" y="1761268"/>
                  <a:pt x="456412" y="1793272"/>
                  <a:pt x="455650" y="1825181"/>
                </a:cubicBezTo>
                <a:cubicBezTo>
                  <a:pt x="455079" y="1848326"/>
                  <a:pt x="443839" y="1865757"/>
                  <a:pt x="422980" y="1876139"/>
                </a:cubicBezTo>
                <a:cubicBezTo>
                  <a:pt x="402977" y="1886141"/>
                  <a:pt x="384022" y="1883093"/>
                  <a:pt x="366211" y="1870424"/>
                </a:cubicBezTo>
                <a:cubicBezTo>
                  <a:pt x="349351" y="1858518"/>
                  <a:pt x="342684" y="1841183"/>
                  <a:pt x="342303" y="1821371"/>
                </a:cubicBezTo>
                <a:cubicBezTo>
                  <a:pt x="341731" y="1794224"/>
                  <a:pt x="342208" y="1766983"/>
                  <a:pt x="342208" y="1739741"/>
                </a:cubicBezTo>
                <a:lnTo>
                  <a:pt x="342017" y="1739741"/>
                </a:lnTo>
                <a:cubicBezTo>
                  <a:pt x="342017" y="1713738"/>
                  <a:pt x="342017" y="1687735"/>
                  <a:pt x="342017" y="1661732"/>
                </a:cubicBezTo>
                <a:cubicBezTo>
                  <a:pt x="342017" y="1643158"/>
                  <a:pt x="346875" y="1626013"/>
                  <a:pt x="360781" y="1613630"/>
                </a:cubicBezTo>
                <a:cubicBezTo>
                  <a:pt x="368687" y="1606582"/>
                  <a:pt x="377331" y="1601486"/>
                  <a:pt x="386654" y="1599129"/>
                </a:cubicBezTo>
                <a:close/>
                <a:moveTo>
                  <a:pt x="3136843" y="1598009"/>
                </a:moveTo>
                <a:cubicBezTo>
                  <a:pt x="3158560" y="1598009"/>
                  <a:pt x="3176562" y="1607915"/>
                  <a:pt x="3185325" y="1627917"/>
                </a:cubicBezTo>
                <a:cubicBezTo>
                  <a:pt x="3190850" y="1640395"/>
                  <a:pt x="3193135" y="1655159"/>
                  <a:pt x="3193421" y="1668970"/>
                </a:cubicBezTo>
                <a:cubicBezTo>
                  <a:pt x="3194374" y="1716214"/>
                  <a:pt x="3193802" y="1763554"/>
                  <a:pt x="3193802" y="1810893"/>
                </a:cubicBezTo>
                <a:cubicBezTo>
                  <a:pt x="3193802" y="1815655"/>
                  <a:pt x="3193898" y="1820418"/>
                  <a:pt x="3193517" y="1825085"/>
                </a:cubicBezTo>
                <a:cubicBezTo>
                  <a:pt x="3190468" y="1858422"/>
                  <a:pt x="3166751" y="1882140"/>
                  <a:pt x="3136843" y="1881949"/>
                </a:cubicBezTo>
                <a:cubicBezTo>
                  <a:pt x="3106363" y="1881759"/>
                  <a:pt x="3083598" y="1858899"/>
                  <a:pt x="3080074" y="1824990"/>
                </a:cubicBezTo>
                <a:cubicBezTo>
                  <a:pt x="3079788" y="1822609"/>
                  <a:pt x="3079788" y="1820227"/>
                  <a:pt x="3079788" y="1817941"/>
                </a:cubicBezTo>
                <a:cubicBezTo>
                  <a:pt x="3079788" y="1790700"/>
                  <a:pt x="3079788" y="1763554"/>
                  <a:pt x="3079788" y="1736312"/>
                </a:cubicBezTo>
                <a:cubicBezTo>
                  <a:pt x="3079788" y="1712690"/>
                  <a:pt x="3078931" y="1688973"/>
                  <a:pt x="3080169" y="1665351"/>
                </a:cubicBezTo>
                <a:cubicBezTo>
                  <a:pt x="3080836" y="1652683"/>
                  <a:pt x="3083026" y="1639252"/>
                  <a:pt x="3088265" y="1627822"/>
                </a:cubicBezTo>
                <a:cubicBezTo>
                  <a:pt x="3097409" y="1608010"/>
                  <a:pt x="3115126" y="1598009"/>
                  <a:pt x="3136843" y="1598009"/>
                </a:cubicBezTo>
                <a:close/>
                <a:moveTo>
                  <a:pt x="400024" y="1541049"/>
                </a:moveTo>
                <a:cubicBezTo>
                  <a:pt x="239433" y="1542478"/>
                  <a:pt x="114560" y="1665446"/>
                  <a:pt x="115036" y="1826418"/>
                </a:cubicBezTo>
                <a:cubicBezTo>
                  <a:pt x="115512" y="1986629"/>
                  <a:pt x="239433" y="2109025"/>
                  <a:pt x="398214" y="2109597"/>
                </a:cubicBezTo>
                <a:cubicBezTo>
                  <a:pt x="559282" y="2110168"/>
                  <a:pt x="681202" y="1984152"/>
                  <a:pt x="683964" y="1824609"/>
                </a:cubicBezTo>
                <a:cubicBezTo>
                  <a:pt x="683298" y="1669732"/>
                  <a:pt x="554901" y="1539621"/>
                  <a:pt x="400024" y="1541049"/>
                </a:cubicBezTo>
                <a:close/>
                <a:moveTo>
                  <a:pt x="3137986" y="1540478"/>
                </a:moveTo>
                <a:lnTo>
                  <a:pt x="3138031" y="1540484"/>
                </a:lnTo>
                <a:lnTo>
                  <a:pt x="3080661" y="1546830"/>
                </a:lnTo>
                <a:cubicBezTo>
                  <a:pt x="2950973" y="1573636"/>
                  <a:pt x="2854284" y="1681972"/>
                  <a:pt x="2852617" y="1822323"/>
                </a:cubicBezTo>
                <a:cubicBezTo>
                  <a:pt x="2850712" y="1980629"/>
                  <a:pt x="2973013" y="2108549"/>
                  <a:pt x="3135414" y="2109502"/>
                </a:cubicBezTo>
                <a:cubicBezTo>
                  <a:pt x="3293625" y="2110454"/>
                  <a:pt x="3418879" y="1988534"/>
                  <a:pt x="3420784" y="1828514"/>
                </a:cubicBezTo>
                <a:cubicBezTo>
                  <a:pt x="3422450" y="1689497"/>
                  <a:pt x="3328876" y="1576806"/>
                  <a:pt x="3196788" y="1547678"/>
                </a:cubicBezTo>
                <a:lnTo>
                  <a:pt x="3138031" y="1540484"/>
                </a:lnTo>
                <a:lnTo>
                  <a:pt x="3138081" y="1540478"/>
                </a:lnTo>
                <a:close/>
                <a:moveTo>
                  <a:pt x="365829" y="1427892"/>
                </a:moveTo>
                <a:cubicBezTo>
                  <a:pt x="567664" y="1410176"/>
                  <a:pt x="755688" y="1546098"/>
                  <a:pt x="795026" y="1768506"/>
                </a:cubicBezTo>
                <a:lnTo>
                  <a:pt x="794931" y="1768506"/>
                </a:lnTo>
                <a:cubicBezTo>
                  <a:pt x="828459" y="1768506"/>
                  <a:pt x="860367" y="1768316"/>
                  <a:pt x="892181" y="1768602"/>
                </a:cubicBezTo>
                <a:cubicBezTo>
                  <a:pt x="902849" y="1768602"/>
                  <a:pt x="913803" y="1768602"/>
                  <a:pt x="923994" y="1770983"/>
                </a:cubicBezTo>
                <a:cubicBezTo>
                  <a:pt x="951426" y="1777365"/>
                  <a:pt x="969905" y="1801463"/>
                  <a:pt x="968762" y="1827561"/>
                </a:cubicBezTo>
                <a:cubicBezTo>
                  <a:pt x="967714" y="1853850"/>
                  <a:pt x="947712" y="1877187"/>
                  <a:pt x="919994" y="1880901"/>
                </a:cubicBezTo>
                <a:cubicBezTo>
                  <a:pt x="901325" y="1883378"/>
                  <a:pt x="882084" y="1882235"/>
                  <a:pt x="863034" y="1882330"/>
                </a:cubicBezTo>
                <a:cubicBezTo>
                  <a:pt x="840651" y="1882521"/>
                  <a:pt x="818362" y="1882330"/>
                  <a:pt x="794740" y="1882330"/>
                </a:cubicBezTo>
                <a:cubicBezTo>
                  <a:pt x="773309" y="2001583"/>
                  <a:pt x="715111" y="2094928"/>
                  <a:pt x="615575" y="2159984"/>
                </a:cubicBezTo>
                <a:cubicBezTo>
                  <a:pt x="535184" y="2212467"/>
                  <a:pt x="446220" y="2233612"/>
                  <a:pt x="350685" y="2221420"/>
                </a:cubicBezTo>
                <a:cubicBezTo>
                  <a:pt x="136372" y="2194179"/>
                  <a:pt x="-10122" y="2007774"/>
                  <a:pt x="546" y="1805463"/>
                </a:cubicBezTo>
                <a:cubicBezTo>
                  <a:pt x="10642" y="1613725"/>
                  <a:pt x="156184" y="1446276"/>
                  <a:pt x="365829" y="1427892"/>
                </a:cubicBezTo>
                <a:close/>
                <a:moveTo>
                  <a:pt x="3170847" y="1427798"/>
                </a:moveTo>
                <a:cubicBezTo>
                  <a:pt x="3377254" y="1445514"/>
                  <a:pt x="3535274" y="1618774"/>
                  <a:pt x="3535846" y="1823942"/>
                </a:cubicBezTo>
                <a:cubicBezTo>
                  <a:pt x="3536417" y="2029492"/>
                  <a:pt x="3380493" y="2203418"/>
                  <a:pt x="3173800" y="2222849"/>
                </a:cubicBezTo>
                <a:cubicBezTo>
                  <a:pt x="2971680" y="2241899"/>
                  <a:pt x="2781180" y="2106835"/>
                  <a:pt x="2741079" y="1883093"/>
                </a:cubicBezTo>
                <a:cubicBezTo>
                  <a:pt x="2725839" y="1882902"/>
                  <a:pt x="2709742" y="1882521"/>
                  <a:pt x="2693550" y="1882426"/>
                </a:cubicBezTo>
                <a:cubicBezTo>
                  <a:pt x="2670976" y="1882235"/>
                  <a:pt x="2648306" y="1883283"/>
                  <a:pt x="2625827" y="1881950"/>
                </a:cubicBezTo>
                <a:cubicBezTo>
                  <a:pt x="2591156" y="1879949"/>
                  <a:pt x="2567629" y="1857185"/>
                  <a:pt x="2566867" y="1826990"/>
                </a:cubicBezTo>
                <a:cubicBezTo>
                  <a:pt x="2566010" y="1795177"/>
                  <a:pt x="2590108" y="1770793"/>
                  <a:pt x="2626398" y="1768888"/>
                </a:cubicBezTo>
                <a:cubicBezTo>
                  <a:pt x="2652497" y="1767459"/>
                  <a:pt x="2678691" y="1768507"/>
                  <a:pt x="2704789" y="1768507"/>
                </a:cubicBezTo>
                <a:cubicBezTo>
                  <a:pt x="2716410" y="1768507"/>
                  <a:pt x="2728030" y="1768507"/>
                  <a:pt x="2741365" y="1768507"/>
                </a:cubicBezTo>
                <a:cubicBezTo>
                  <a:pt x="2778894" y="1550575"/>
                  <a:pt x="2965870" y="1410272"/>
                  <a:pt x="3170847" y="1427798"/>
                </a:cubicBezTo>
                <a:close/>
                <a:moveTo>
                  <a:pt x="2030610" y="1255205"/>
                </a:moveTo>
                <a:cubicBezTo>
                  <a:pt x="1904689" y="1255205"/>
                  <a:pt x="1778673" y="1254919"/>
                  <a:pt x="1652753" y="1255491"/>
                </a:cubicBezTo>
                <a:cubicBezTo>
                  <a:pt x="1631512" y="1255491"/>
                  <a:pt x="1610081" y="1257967"/>
                  <a:pt x="1589031" y="1261111"/>
                </a:cubicBezTo>
                <a:cubicBezTo>
                  <a:pt x="1402245" y="1288828"/>
                  <a:pt x="1257942" y="1419892"/>
                  <a:pt x="1211079" y="1602867"/>
                </a:cubicBezTo>
                <a:cubicBezTo>
                  <a:pt x="1190028" y="1684878"/>
                  <a:pt x="1200029" y="1768031"/>
                  <a:pt x="1197172" y="1858995"/>
                </a:cubicBezTo>
                <a:lnTo>
                  <a:pt x="1197267" y="1858900"/>
                </a:lnTo>
                <a:cubicBezTo>
                  <a:pt x="1220508" y="1835658"/>
                  <a:pt x="1238796" y="1817561"/>
                  <a:pt x="1256798" y="1799083"/>
                </a:cubicBezTo>
                <a:cubicBezTo>
                  <a:pt x="1292708" y="1762411"/>
                  <a:pt x="1307376" y="1760602"/>
                  <a:pt x="1353763" y="1782128"/>
                </a:cubicBezTo>
                <a:cubicBezTo>
                  <a:pt x="1473207" y="1837563"/>
                  <a:pt x="1597984" y="1874425"/>
                  <a:pt x="1730096" y="1880807"/>
                </a:cubicBezTo>
                <a:cubicBezTo>
                  <a:pt x="1890306" y="1888522"/>
                  <a:pt x="2040897" y="1848612"/>
                  <a:pt x="2184248" y="1780413"/>
                </a:cubicBezTo>
                <a:cubicBezTo>
                  <a:pt x="2222157" y="1762316"/>
                  <a:pt x="2251875" y="1767745"/>
                  <a:pt x="2276259" y="1795844"/>
                </a:cubicBezTo>
                <a:cubicBezTo>
                  <a:pt x="2293881" y="1816228"/>
                  <a:pt x="2314074" y="1834325"/>
                  <a:pt x="2336076" y="1856518"/>
                </a:cubicBezTo>
                <a:cubicBezTo>
                  <a:pt x="2336076" y="1795368"/>
                  <a:pt x="2338172" y="1739742"/>
                  <a:pt x="2335124" y="1684402"/>
                </a:cubicBezTo>
                <a:cubicBezTo>
                  <a:pt x="2333790" y="1660303"/>
                  <a:pt x="2325313" y="1635062"/>
                  <a:pt x="2314455" y="1613250"/>
                </a:cubicBezTo>
                <a:cubicBezTo>
                  <a:pt x="2273973" y="1531906"/>
                  <a:pt x="2206441" y="1489996"/>
                  <a:pt x="2116144" y="1483615"/>
                </a:cubicBezTo>
                <a:cubicBezTo>
                  <a:pt x="2070995" y="1480471"/>
                  <a:pt x="2053279" y="1461326"/>
                  <a:pt x="2052993" y="1415701"/>
                </a:cubicBezTo>
                <a:cubicBezTo>
                  <a:pt x="2052708" y="1371696"/>
                  <a:pt x="2052993" y="1327786"/>
                  <a:pt x="2052803" y="1283780"/>
                </a:cubicBezTo>
                <a:cubicBezTo>
                  <a:pt x="2052803" y="1274731"/>
                  <a:pt x="2051279" y="1265682"/>
                  <a:pt x="2050422" y="1256157"/>
                </a:cubicBezTo>
                <a:cubicBezTo>
                  <a:pt x="2042230" y="1255777"/>
                  <a:pt x="2036420" y="1255205"/>
                  <a:pt x="2030610" y="1255205"/>
                </a:cubicBezTo>
                <a:close/>
                <a:moveTo>
                  <a:pt x="2098332" y="1141381"/>
                </a:moveTo>
                <a:cubicBezTo>
                  <a:pt x="2112048" y="1141381"/>
                  <a:pt x="2127193" y="1143572"/>
                  <a:pt x="2139195" y="1149668"/>
                </a:cubicBezTo>
                <a:cubicBezTo>
                  <a:pt x="2160054" y="1160050"/>
                  <a:pt x="2167579" y="1179672"/>
                  <a:pt x="2167293" y="1203103"/>
                </a:cubicBezTo>
                <a:cubicBezTo>
                  <a:pt x="2166627" y="1258920"/>
                  <a:pt x="2167103" y="1314641"/>
                  <a:pt x="2167103" y="1368171"/>
                </a:cubicBezTo>
                <a:cubicBezTo>
                  <a:pt x="2207965" y="1385698"/>
                  <a:pt x="2249018" y="1398461"/>
                  <a:pt x="2285118" y="1419892"/>
                </a:cubicBezTo>
                <a:cubicBezTo>
                  <a:pt x="2375795" y="1473708"/>
                  <a:pt x="2430755" y="1554195"/>
                  <a:pt x="2446090" y="1659351"/>
                </a:cubicBezTo>
                <a:cubicBezTo>
                  <a:pt x="2450662" y="1690879"/>
                  <a:pt x="2451995" y="1723168"/>
                  <a:pt x="2452091" y="1755077"/>
                </a:cubicBezTo>
                <a:cubicBezTo>
                  <a:pt x="2452662" y="1905953"/>
                  <a:pt x="2452948" y="2056829"/>
                  <a:pt x="2452186" y="2207705"/>
                </a:cubicBezTo>
                <a:cubicBezTo>
                  <a:pt x="2450853" y="2467833"/>
                  <a:pt x="2341124" y="2668905"/>
                  <a:pt x="2121859" y="2809780"/>
                </a:cubicBezTo>
                <a:cubicBezTo>
                  <a:pt x="2118906" y="2811685"/>
                  <a:pt x="2116239" y="2814067"/>
                  <a:pt x="2111763" y="2817400"/>
                </a:cubicBezTo>
                <a:lnTo>
                  <a:pt x="2111763" y="2906840"/>
                </a:lnTo>
                <a:cubicBezTo>
                  <a:pt x="2120430" y="2907602"/>
                  <a:pt x="2129479" y="2909126"/>
                  <a:pt x="2138528" y="2909126"/>
                </a:cubicBezTo>
                <a:cubicBezTo>
                  <a:pt x="2186058" y="2909412"/>
                  <a:pt x="2233587" y="2909031"/>
                  <a:pt x="2281117" y="2909317"/>
                </a:cubicBezTo>
                <a:cubicBezTo>
                  <a:pt x="2500763" y="2910745"/>
                  <a:pt x="2677357" y="3085624"/>
                  <a:pt x="2680310" y="3304795"/>
                </a:cubicBezTo>
                <a:cubicBezTo>
                  <a:pt x="2680977" y="3355848"/>
                  <a:pt x="2677738" y="3407188"/>
                  <a:pt x="2681072" y="3458052"/>
                </a:cubicBezTo>
                <a:cubicBezTo>
                  <a:pt x="2688501" y="3570923"/>
                  <a:pt x="2600871" y="3653029"/>
                  <a:pt x="2489334" y="3651981"/>
                </a:cubicBezTo>
                <a:cubicBezTo>
                  <a:pt x="2136528" y="3648838"/>
                  <a:pt x="1783626" y="3650838"/>
                  <a:pt x="1430820" y="3650838"/>
                </a:cubicBezTo>
                <a:cubicBezTo>
                  <a:pt x="1300137" y="3650838"/>
                  <a:pt x="1169454" y="3648933"/>
                  <a:pt x="1038771" y="3651409"/>
                </a:cubicBezTo>
                <a:cubicBezTo>
                  <a:pt x="932948" y="3653410"/>
                  <a:pt x="851224" y="3569780"/>
                  <a:pt x="855034" y="3467863"/>
                </a:cubicBezTo>
                <a:cubicBezTo>
                  <a:pt x="857034" y="3414427"/>
                  <a:pt x="855034" y="3360897"/>
                  <a:pt x="855606" y="3307462"/>
                </a:cubicBezTo>
                <a:cubicBezTo>
                  <a:pt x="858463" y="3085529"/>
                  <a:pt x="1034294" y="2910650"/>
                  <a:pt x="1255751" y="2909317"/>
                </a:cubicBezTo>
                <a:cubicBezTo>
                  <a:pt x="1302042" y="2909031"/>
                  <a:pt x="1348429" y="2909317"/>
                  <a:pt x="1394720" y="2909317"/>
                </a:cubicBezTo>
                <a:cubicBezTo>
                  <a:pt x="1403960" y="2909317"/>
                  <a:pt x="1413104" y="2909317"/>
                  <a:pt x="1424057" y="2909317"/>
                </a:cubicBezTo>
                <a:lnTo>
                  <a:pt x="1423962" y="2909126"/>
                </a:lnTo>
                <a:lnTo>
                  <a:pt x="1423962" y="2820544"/>
                </a:lnTo>
                <a:cubicBezTo>
                  <a:pt x="1384434" y="2789778"/>
                  <a:pt x="1343857" y="2762346"/>
                  <a:pt x="1308234" y="2729675"/>
                </a:cubicBezTo>
                <a:cubicBezTo>
                  <a:pt x="1161263" y="2595087"/>
                  <a:pt x="1086777" y="2426399"/>
                  <a:pt x="1083920" y="2227803"/>
                </a:cubicBezTo>
                <a:cubicBezTo>
                  <a:pt x="1081443" y="2054353"/>
                  <a:pt x="1082015" y="1880902"/>
                  <a:pt x="1083729" y="1707452"/>
                </a:cubicBezTo>
                <a:cubicBezTo>
                  <a:pt x="1086492" y="1432941"/>
                  <a:pt x="1280802" y="1201865"/>
                  <a:pt x="1550169" y="1151287"/>
                </a:cubicBezTo>
                <a:cubicBezTo>
                  <a:pt x="1584935" y="1144715"/>
                  <a:pt x="1620939" y="1141762"/>
                  <a:pt x="1656372" y="1141476"/>
                </a:cubicBezTo>
                <a:cubicBezTo>
                  <a:pt x="1803724" y="1140429"/>
                  <a:pt x="1950981" y="1140810"/>
                  <a:pt x="2098332" y="1141381"/>
                </a:cubicBezTo>
                <a:close/>
                <a:moveTo>
                  <a:pt x="2778989" y="932879"/>
                </a:moveTo>
                <a:cubicBezTo>
                  <a:pt x="2810802" y="933450"/>
                  <a:pt x="2835472" y="959168"/>
                  <a:pt x="2834424" y="990410"/>
                </a:cubicBezTo>
                <a:cubicBezTo>
                  <a:pt x="2833281" y="1021366"/>
                  <a:pt x="2806230" y="1045941"/>
                  <a:pt x="2775083" y="1044321"/>
                </a:cubicBezTo>
                <a:cubicBezTo>
                  <a:pt x="2743270" y="1042702"/>
                  <a:pt x="2720600" y="1016985"/>
                  <a:pt x="2722410" y="984600"/>
                </a:cubicBezTo>
                <a:cubicBezTo>
                  <a:pt x="2724029" y="954405"/>
                  <a:pt x="2748223" y="932307"/>
                  <a:pt x="2778989" y="932879"/>
                </a:cubicBezTo>
                <a:close/>
                <a:moveTo>
                  <a:pt x="760260" y="932593"/>
                </a:moveTo>
                <a:cubicBezTo>
                  <a:pt x="792073" y="932116"/>
                  <a:pt x="818172" y="956977"/>
                  <a:pt x="818458" y="987742"/>
                </a:cubicBezTo>
                <a:cubicBezTo>
                  <a:pt x="818648" y="1018222"/>
                  <a:pt x="792169" y="1043845"/>
                  <a:pt x="760927" y="1043559"/>
                </a:cubicBezTo>
                <a:cubicBezTo>
                  <a:pt x="730447" y="1043273"/>
                  <a:pt x="706444" y="1020128"/>
                  <a:pt x="705396" y="990028"/>
                </a:cubicBezTo>
                <a:cubicBezTo>
                  <a:pt x="704348" y="958310"/>
                  <a:pt x="728446" y="932974"/>
                  <a:pt x="760260" y="932593"/>
                </a:cubicBezTo>
                <a:close/>
                <a:moveTo>
                  <a:pt x="2769464" y="591026"/>
                </a:moveTo>
                <a:cubicBezTo>
                  <a:pt x="2793752" y="588645"/>
                  <a:pt x="2815946" y="599027"/>
                  <a:pt x="2825471" y="620268"/>
                </a:cubicBezTo>
                <a:cubicBezTo>
                  <a:pt x="2830138" y="630650"/>
                  <a:pt x="2830423" y="643128"/>
                  <a:pt x="2832424" y="654653"/>
                </a:cubicBezTo>
                <a:cubicBezTo>
                  <a:pt x="2832805" y="656939"/>
                  <a:pt x="2832519" y="659415"/>
                  <a:pt x="2832519" y="661797"/>
                </a:cubicBezTo>
                <a:cubicBezTo>
                  <a:pt x="2832519" y="685514"/>
                  <a:pt x="2832519" y="709326"/>
                  <a:pt x="2832519" y="733044"/>
                </a:cubicBezTo>
                <a:lnTo>
                  <a:pt x="2831566" y="733044"/>
                </a:lnTo>
                <a:cubicBezTo>
                  <a:pt x="2831566" y="762666"/>
                  <a:pt x="2833186" y="792480"/>
                  <a:pt x="2831090" y="822007"/>
                </a:cubicBezTo>
                <a:cubicBezTo>
                  <a:pt x="2829090" y="851916"/>
                  <a:pt x="2809088" y="870299"/>
                  <a:pt x="2780989" y="872775"/>
                </a:cubicBezTo>
                <a:cubicBezTo>
                  <a:pt x="2754890" y="875061"/>
                  <a:pt x="2731459" y="859726"/>
                  <a:pt x="2723172" y="834961"/>
                </a:cubicBezTo>
                <a:cubicBezTo>
                  <a:pt x="2722791" y="833818"/>
                  <a:pt x="2722505" y="832675"/>
                  <a:pt x="2722505" y="831437"/>
                </a:cubicBezTo>
                <a:cubicBezTo>
                  <a:pt x="2722505" y="765238"/>
                  <a:pt x="2720600" y="698849"/>
                  <a:pt x="2723267" y="632745"/>
                </a:cubicBezTo>
                <a:cubicBezTo>
                  <a:pt x="2724220" y="607980"/>
                  <a:pt x="2745651" y="593407"/>
                  <a:pt x="2769464" y="591026"/>
                </a:cubicBezTo>
                <a:close/>
                <a:moveTo>
                  <a:pt x="755117" y="590741"/>
                </a:moveTo>
                <a:cubicBezTo>
                  <a:pt x="784359" y="588740"/>
                  <a:pt x="805599" y="603218"/>
                  <a:pt x="813124" y="631889"/>
                </a:cubicBezTo>
                <a:cubicBezTo>
                  <a:pt x="816077" y="643223"/>
                  <a:pt x="817125" y="655225"/>
                  <a:pt x="817506" y="667036"/>
                </a:cubicBezTo>
                <a:cubicBezTo>
                  <a:pt x="818172" y="689610"/>
                  <a:pt x="817696" y="712184"/>
                  <a:pt x="817696" y="734759"/>
                </a:cubicBezTo>
                <a:lnTo>
                  <a:pt x="817601" y="734759"/>
                </a:lnTo>
                <a:cubicBezTo>
                  <a:pt x="817601" y="756095"/>
                  <a:pt x="818268" y="777526"/>
                  <a:pt x="817315" y="798862"/>
                </a:cubicBezTo>
                <a:cubicBezTo>
                  <a:pt x="816744" y="811816"/>
                  <a:pt x="815410" y="825151"/>
                  <a:pt x="811505" y="837343"/>
                </a:cubicBezTo>
                <a:cubicBezTo>
                  <a:pt x="803980" y="860489"/>
                  <a:pt x="780168" y="874681"/>
                  <a:pt x="755784" y="872871"/>
                </a:cubicBezTo>
                <a:cubicBezTo>
                  <a:pt x="730447" y="870966"/>
                  <a:pt x="711016" y="854393"/>
                  <a:pt x="705587" y="829818"/>
                </a:cubicBezTo>
                <a:cubicBezTo>
                  <a:pt x="704539" y="825151"/>
                  <a:pt x="703872" y="820388"/>
                  <a:pt x="703872" y="815721"/>
                </a:cubicBezTo>
                <a:cubicBezTo>
                  <a:pt x="703872" y="758762"/>
                  <a:pt x="702920" y="701707"/>
                  <a:pt x="704539" y="644747"/>
                </a:cubicBezTo>
                <a:cubicBezTo>
                  <a:pt x="705396" y="612648"/>
                  <a:pt x="726161" y="592741"/>
                  <a:pt x="755117" y="590741"/>
                </a:cubicBezTo>
                <a:close/>
                <a:moveTo>
                  <a:pt x="2777369" y="533114"/>
                </a:moveTo>
                <a:cubicBezTo>
                  <a:pt x="2624398" y="532638"/>
                  <a:pt x="2491619" y="654272"/>
                  <a:pt x="2492096" y="817912"/>
                </a:cubicBezTo>
                <a:cubicBezTo>
                  <a:pt x="2492572" y="975170"/>
                  <a:pt x="2615825" y="1100614"/>
                  <a:pt x="2775083" y="1101471"/>
                </a:cubicBezTo>
                <a:cubicBezTo>
                  <a:pt x="2938628" y="1102233"/>
                  <a:pt x="3060643" y="970026"/>
                  <a:pt x="3060262" y="816674"/>
                </a:cubicBezTo>
                <a:lnTo>
                  <a:pt x="3060357" y="816578"/>
                </a:lnTo>
                <a:cubicBezTo>
                  <a:pt x="3060357" y="659892"/>
                  <a:pt x="2932627" y="533591"/>
                  <a:pt x="2777369" y="533114"/>
                </a:cubicBezTo>
                <a:close/>
                <a:moveTo>
                  <a:pt x="761784" y="532923"/>
                </a:moveTo>
                <a:cubicBezTo>
                  <a:pt x="604526" y="531876"/>
                  <a:pt x="476129" y="658939"/>
                  <a:pt x="475844" y="816959"/>
                </a:cubicBezTo>
                <a:lnTo>
                  <a:pt x="475748" y="816959"/>
                </a:lnTo>
                <a:cubicBezTo>
                  <a:pt x="474701" y="964692"/>
                  <a:pt x="591668" y="1100328"/>
                  <a:pt x="757688" y="1101280"/>
                </a:cubicBezTo>
                <a:cubicBezTo>
                  <a:pt x="916851" y="1102233"/>
                  <a:pt x="1043629" y="978122"/>
                  <a:pt x="1043819" y="817245"/>
                </a:cubicBezTo>
                <a:cubicBezTo>
                  <a:pt x="1044010" y="652938"/>
                  <a:pt x="912089" y="533876"/>
                  <a:pt x="761784" y="532923"/>
                </a:cubicBezTo>
                <a:close/>
                <a:moveTo>
                  <a:pt x="1768767" y="514065"/>
                </a:moveTo>
                <a:cubicBezTo>
                  <a:pt x="1799819" y="513493"/>
                  <a:pt x="1825060" y="538258"/>
                  <a:pt x="1825441" y="569691"/>
                </a:cubicBezTo>
                <a:cubicBezTo>
                  <a:pt x="1825917" y="601218"/>
                  <a:pt x="1801533" y="626745"/>
                  <a:pt x="1770577" y="627222"/>
                </a:cubicBezTo>
                <a:cubicBezTo>
                  <a:pt x="1740954" y="627698"/>
                  <a:pt x="1713522" y="601123"/>
                  <a:pt x="1712855" y="571405"/>
                </a:cubicBezTo>
                <a:cubicBezTo>
                  <a:pt x="1712188" y="541878"/>
                  <a:pt x="1738763" y="514636"/>
                  <a:pt x="1768767" y="514065"/>
                </a:cubicBezTo>
                <a:close/>
                <a:moveTo>
                  <a:pt x="2809921" y="420160"/>
                </a:moveTo>
                <a:cubicBezTo>
                  <a:pt x="2901647" y="427935"/>
                  <a:pt x="2990730" y="467106"/>
                  <a:pt x="3059405" y="536543"/>
                </a:cubicBezTo>
                <a:cubicBezTo>
                  <a:pt x="3197041" y="675704"/>
                  <a:pt x="3212948" y="893540"/>
                  <a:pt x="3099028" y="1051751"/>
                </a:cubicBezTo>
                <a:cubicBezTo>
                  <a:pt x="2998064" y="1192054"/>
                  <a:pt x="2769083" y="1291590"/>
                  <a:pt x="2535434" y="1139285"/>
                </a:cubicBezTo>
                <a:cubicBezTo>
                  <a:pt x="2515908" y="1158716"/>
                  <a:pt x="2496001" y="1178624"/>
                  <a:pt x="2475808" y="1198436"/>
                </a:cubicBezTo>
                <a:cubicBezTo>
                  <a:pt x="2467331" y="1206722"/>
                  <a:pt x="2459234" y="1215581"/>
                  <a:pt x="2449805" y="1222629"/>
                </a:cubicBezTo>
                <a:cubicBezTo>
                  <a:pt x="2424563" y="1241584"/>
                  <a:pt x="2392178" y="1239488"/>
                  <a:pt x="2372366" y="1218438"/>
                </a:cubicBezTo>
                <a:cubicBezTo>
                  <a:pt x="2353697" y="1198626"/>
                  <a:pt x="2352173" y="1167098"/>
                  <a:pt x="2371033" y="1143667"/>
                </a:cubicBezTo>
                <a:cubicBezTo>
                  <a:pt x="2383606" y="1128046"/>
                  <a:pt x="2398655" y="1114330"/>
                  <a:pt x="2412752" y="1099947"/>
                </a:cubicBezTo>
                <a:cubicBezTo>
                  <a:pt x="2426659" y="1085755"/>
                  <a:pt x="2440851" y="1071658"/>
                  <a:pt x="2454377" y="1058132"/>
                </a:cubicBezTo>
                <a:cubicBezTo>
                  <a:pt x="2301881" y="824484"/>
                  <a:pt x="2401799" y="593408"/>
                  <a:pt x="2544578" y="492157"/>
                </a:cubicBezTo>
                <a:cubicBezTo>
                  <a:pt x="2623826" y="436007"/>
                  <a:pt x="2718195" y="412385"/>
                  <a:pt x="2809921" y="420160"/>
                </a:cubicBezTo>
                <a:close/>
                <a:moveTo>
                  <a:pt x="729732" y="419909"/>
                </a:moveTo>
                <a:cubicBezTo>
                  <a:pt x="821434" y="412908"/>
                  <a:pt x="915470" y="437340"/>
                  <a:pt x="994385" y="494157"/>
                </a:cubicBezTo>
                <a:cubicBezTo>
                  <a:pt x="1137450" y="597122"/>
                  <a:pt x="1232510" y="829437"/>
                  <a:pt x="1081157" y="1058894"/>
                </a:cubicBezTo>
                <a:lnTo>
                  <a:pt x="1080967" y="1058799"/>
                </a:lnTo>
                <a:cubicBezTo>
                  <a:pt x="1105160" y="1082611"/>
                  <a:pt x="1128211" y="1104804"/>
                  <a:pt x="1150785" y="1127569"/>
                </a:cubicBezTo>
                <a:cubicBezTo>
                  <a:pt x="1158215" y="1135094"/>
                  <a:pt x="1165454" y="1143285"/>
                  <a:pt x="1170692" y="1152429"/>
                </a:cubicBezTo>
                <a:cubicBezTo>
                  <a:pt x="1183837" y="1174908"/>
                  <a:pt x="1179360" y="1203864"/>
                  <a:pt x="1161263" y="1220914"/>
                </a:cubicBezTo>
                <a:cubicBezTo>
                  <a:pt x="1143356" y="1237869"/>
                  <a:pt x="1114209" y="1240821"/>
                  <a:pt x="1092302" y="1226629"/>
                </a:cubicBezTo>
                <a:cubicBezTo>
                  <a:pt x="1082491" y="1220247"/>
                  <a:pt x="1073823" y="1211770"/>
                  <a:pt x="1065441" y="1203579"/>
                </a:cubicBezTo>
                <a:cubicBezTo>
                  <a:pt x="1043534" y="1182147"/>
                  <a:pt x="1022007" y="1160335"/>
                  <a:pt x="1000862" y="1139285"/>
                </a:cubicBezTo>
                <a:cubicBezTo>
                  <a:pt x="764546" y="1292828"/>
                  <a:pt x="534422" y="1190053"/>
                  <a:pt x="434886" y="1049274"/>
                </a:cubicBezTo>
                <a:cubicBezTo>
                  <a:pt x="322682" y="890587"/>
                  <a:pt x="340208" y="671798"/>
                  <a:pt x="479082" y="534257"/>
                </a:cubicBezTo>
                <a:cubicBezTo>
                  <a:pt x="548662" y="465344"/>
                  <a:pt x="638030" y="426910"/>
                  <a:pt x="729732" y="419909"/>
                </a:cubicBezTo>
                <a:close/>
                <a:moveTo>
                  <a:pt x="1779530" y="173117"/>
                </a:moveTo>
                <a:cubicBezTo>
                  <a:pt x="1797842" y="177356"/>
                  <a:pt x="1814439" y="190929"/>
                  <a:pt x="1821154" y="211741"/>
                </a:cubicBezTo>
                <a:cubicBezTo>
                  <a:pt x="1824298" y="221647"/>
                  <a:pt x="1824679" y="232696"/>
                  <a:pt x="1824774" y="243173"/>
                </a:cubicBezTo>
                <a:cubicBezTo>
                  <a:pt x="1825155" y="290417"/>
                  <a:pt x="1824964" y="337756"/>
                  <a:pt x="1824964" y="385096"/>
                </a:cubicBezTo>
                <a:cubicBezTo>
                  <a:pt x="1824964" y="389858"/>
                  <a:pt x="1825060" y="394621"/>
                  <a:pt x="1824679" y="399288"/>
                </a:cubicBezTo>
                <a:cubicBezTo>
                  <a:pt x="1821535" y="432816"/>
                  <a:pt x="1798104" y="456343"/>
                  <a:pt x="1768005" y="456057"/>
                </a:cubicBezTo>
                <a:cubicBezTo>
                  <a:pt x="1737430" y="455867"/>
                  <a:pt x="1713617" y="433102"/>
                  <a:pt x="1711617" y="399002"/>
                </a:cubicBezTo>
                <a:cubicBezTo>
                  <a:pt x="1709902" y="369570"/>
                  <a:pt x="1711236" y="339947"/>
                  <a:pt x="1711236" y="310325"/>
                </a:cubicBezTo>
                <a:lnTo>
                  <a:pt x="1710950" y="310325"/>
                </a:lnTo>
                <a:lnTo>
                  <a:pt x="1710950" y="310229"/>
                </a:lnTo>
                <a:cubicBezTo>
                  <a:pt x="1710950" y="285369"/>
                  <a:pt x="1709045" y="260414"/>
                  <a:pt x="1711617" y="235839"/>
                </a:cubicBezTo>
                <a:cubicBezTo>
                  <a:pt x="1713236" y="220123"/>
                  <a:pt x="1717903" y="202216"/>
                  <a:pt x="1727619" y="190500"/>
                </a:cubicBezTo>
                <a:cubicBezTo>
                  <a:pt x="1741192" y="173974"/>
                  <a:pt x="1761219" y="168878"/>
                  <a:pt x="1779530" y="173117"/>
                </a:cubicBezTo>
                <a:close/>
                <a:moveTo>
                  <a:pt x="1769434" y="114491"/>
                </a:moveTo>
                <a:lnTo>
                  <a:pt x="1769480" y="114501"/>
                </a:lnTo>
                <a:lnTo>
                  <a:pt x="1659638" y="136678"/>
                </a:lnTo>
                <a:cubicBezTo>
                  <a:pt x="1557973" y="177915"/>
                  <a:pt x="1485589" y="273320"/>
                  <a:pt x="1483874" y="396050"/>
                </a:cubicBezTo>
                <a:cubicBezTo>
                  <a:pt x="1481684" y="556070"/>
                  <a:pt x="1604937" y="682466"/>
                  <a:pt x="1766195" y="683514"/>
                </a:cubicBezTo>
                <a:cubicBezTo>
                  <a:pt x="1922406" y="684562"/>
                  <a:pt x="2049755" y="565309"/>
                  <a:pt x="2051850" y="402812"/>
                </a:cubicBezTo>
                <a:cubicBezTo>
                  <a:pt x="2053422" y="282726"/>
                  <a:pt x="1984485" y="183375"/>
                  <a:pt x="1881887" y="139115"/>
                </a:cubicBezTo>
                <a:lnTo>
                  <a:pt x="1769480" y="114501"/>
                </a:lnTo>
                <a:lnTo>
                  <a:pt x="1769529" y="114491"/>
                </a:lnTo>
                <a:close/>
                <a:moveTo>
                  <a:pt x="1717809" y="0"/>
                </a:moveTo>
                <a:cubicBezTo>
                  <a:pt x="1751051" y="0"/>
                  <a:pt x="1784388" y="0"/>
                  <a:pt x="1817631" y="0"/>
                </a:cubicBezTo>
                <a:lnTo>
                  <a:pt x="1817726" y="191"/>
                </a:lnTo>
                <a:cubicBezTo>
                  <a:pt x="1833442" y="4477"/>
                  <a:pt x="1849158" y="8858"/>
                  <a:pt x="1864970" y="12859"/>
                </a:cubicBezTo>
                <a:cubicBezTo>
                  <a:pt x="2054422" y="61722"/>
                  <a:pt x="2181009" y="235077"/>
                  <a:pt x="2165769" y="429768"/>
                </a:cubicBezTo>
                <a:cubicBezTo>
                  <a:pt x="2150910" y="620363"/>
                  <a:pt x="2009750" y="760190"/>
                  <a:pt x="1840681" y="791813"/>
                </a:cubicBezTo>
                <a:cubicBezTo>
                  <a:pt x="1837252" y="792480"/>
                  <a:pt x="1833823" y="793242"/>
                  <a:pt x="1826203" y="794861"/>
                </a:cubicBezTo>
                <a:cubicBezTo>
                  <a:pt x="1825822" y="813721"/>
                  <a:pt x="1825251" y="833438"/>
                  <a:pt x="1824965" y="853154"/>
                </a:cubicBezTo>
                <a:cubicBezTo>
                  <a:pt x="1824679" y="872109"/>
                  <a:pt x="1825631" y="891159"/>
                  <a:pt x="1824584" y="910114"/>
                </a:cubicBezTo>
                <a:cubicBezTo>
                  <a:pt x="1822679" y="944594"/>
                  <a:pt x="1800295" y="968216"/>
                  <a:pt x="1769910" y="969264"/>
                </a:cubicBezTo>
                <a:cubicBezTo>
                  <a:pt x="1738287" y="970312"/>
                  <a:pt x="1713141" y="946118"/>
                  <a:pt x="1711331" y="910209"/>
                </a:cubicBezTo>
                <a:cubicBezTo>
                  <a:pt x="1709807" y="879443"/>
                  <a:pt x="1710951" y="848487"/>
                  <a:pt x="1710760" y="817626"/>
                </a:cubicBezTo>
                <a:cubicBezTo>
                  <a:pt x="1710760" y="810673"/>
                  <a:pt x="1709903" y="803720"/>
                  <a:pt x="1709426" y="797338"/>
                </a:cubicBezTo>
                <a:cubicBezTo>
                  <a:pt x="1680947" y="788670"/>
                  <a:pt x="1653419" y="782003"/>
                  <a:pt x="1627130" y="772001"/>
                </a:cubicBezTo>
                <a:cubicBezTo>
                  <a:pt x="1460919" y="709232"/>
                  <a:pt x="1355668" y="546068"/>
                  <a:pt x="1369860" y="369379"/>
                </a:cubicBezTo>
                <a:cubicBezTo>
                  <a:pt x="1386053" y="167450"/>
                  <a:pt x="1539977" y="31242"/>
                  <a:pt x="1701806" y="6191"/>
                </a:cubicBezTo>
                <a:cubicBezTo>
                  <a:pt x="1707331" y="5334"/>
                  <a:pt x="1712474" y="2096"/>
                  <a:pt x="1717809" y="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0ED6C9B0-7CC6-06F9-8807-3D583E4482F3}"/>
              </a:ext>
            </a:extLst>
          </p:cNvPr>
          <p:cNvSpPr txBox="1"/>
          <p:nvPr/>
        </p:nvSpPr>
        <p:spPr>
          <a:xfrm>
            <a:off x="3870523" y="2429972"/>
            <a:ext cx="159630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Traffic Growth</a:t>
            </a:r>
          </a:p>
        </p:txBody>
      </p:sp>
      <p:sp>
        <p:nvSpPr>
          <p:cNvPr id="34" name="TextBox 33">
            <a:extLst>
              <a:ext uri="{FF2B5EF4-FFF2-40B4-BE49-F238E27FC236}">
                <a16:creationId xmlns:a16="http://schemas.microsoft.com/office/drawing/2014/main" id="{0A332E1F-52D4-5CAE-1863-19896A8EE06D}"/>
              </a:ext>
            </a:extLst>
          </p:cNvPr>
          <p:cNvSpPr txBox="1"/>
          <p:nvPr/>
        </p:nvSpPr>
        <p:spPr>
          <a:xfrm>
            <a:off x="3563264" y="2968093"/>
            <a:ext cx="2268950" cy="2585323"/>
          </a:xfrm>
          <a:prstGeom prst="rect">
            <a:avLst/>
          </a:prstGeom>
          <a:noFill/>
        </p:spPr>
        <p:txBody>
          <a:bodyPr wrap="square">
            <a:spAutoFit/>
          </a:bodyPr>
          <a:lstStyle/>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134739"/>
                </a:solidFill>
                <a:effectLst/>
                <a:uLnTx/>
                <a:uFillTx/>
                <a:latin typeface="Calibri"/>
                <a:ea typeface="+mn-ea"/>
                <a:cs typeface="+mn-cs"/>
              </a:rPr>
              <a:t>15,9</a:t>
            </a:r>
            <a:r>
              <a:rPr kumimoji="0" lang="en-US" sz="1800" b="0" i="1" u="none" strike="noStrike" kern="1200" cap="none" spc="0" normalizeH="0" baseline="0" noProof="0" dirty="0">
                <a:ln>
                  <a:noFill/>
                </a:ln>
                <a:solidFill>
                  <a:srgbClr val="FFFFFF"/>
                </a:solidFill>
                <a:effectLst/>
                <a:uLnTx/>
                <a:uFillTx/>
                <a:latin typeface="Calibri"/>
                <a:ea typeface="+mn-ea"/>
                <a:cs typeface="+mn-cs"/>
              </a:rPr>
              <a:t> million additional passengers (</a:t>
            </a:r>
            <a:r>
              <a:rPr kumimoji="0" lang="en-US" sz="1800" b="1" i="1" u="none" strike="noStrike" kern="1200" cap="none" spc="0" normalizeH="0" baseline="0" noProof="0" dirty="0">
                <a:ln>
                  <a:noFill/>
                </a:ln>
                <a:solidFill>
                  <a:srgbClr val="134739"/>
                </a:solidFill>
                <a:effectLst/>
                <a:uLnTx/>
                <a:uFillTx/>
                <a:latin typeface="Calibri"/>
                <a:ea typeface="+mn-ea"/>
                <a:cs typeface="+mn-cs"/>
              </a:rPr>
              <a:t>31% increase</a:t>
            </a:r>
            <a:r>
              <a:rPr kumimoji="0" lang="en-US" sz="1800" b="0" i="1" u="none" strike="noStrike" kern="1200" cap="none" spc="0" normalizeH="0" baseline="0" noProof="0" dirty="0">
                <a:ln>
                  <a:noFill/>
                </a:ln>
                <a:solidFill>
                  <a:srgbClr val="FFFFFF"/>
                </a:solidFill>
                <a:effectLst/>
                <a:uLnTx/>
                <a:uFillTx/>
                <a:latin typeface="Calibri"/>
                <a:ea typeface="+mn-ea"/>
                <a:cs typeface="+mn-cs"/>
              </a:rPr>
              <a:t>). </a:t>
            </a:r>
          </a:p>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1" u="none" strike="noStrike" kern="1200" cap="none" spc="0" normalizeH="0" baseline="0" noProof="0" dirty="0">
              <a:ln>
                <a:noFill/>
              </a:ln>
              <a:solidFill>
                <a:srgbClr val="FFFFFF"/>
              </a:solidFill>
              <a:effectLst/>
              <a:uLnTx/>
              <a:uFillTx/>
              <a:latin typeface="Calibri"/>
              <a:ea typeface="+mn-ea"/>
              <a:cs typeface="+mn-cs"/>
            </a:endParaRPr>
          </a:p>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134739"/>
                </a:solidFill>
                <a:effectLst/>
                <a:uLnTx/>
                <a:uFillTx/>
                <a:latin typeface="Calibri"/>
                <a:ea typeface="+mn-ea"/>
                <a:cs typeface="+mn-cs"/>
              </a:rPr>
              <a:t>6.7 million </a:t>
            </a:r>
            <a:r>
              <a:rPr kumimoji="0" lang="en-US" sz="1800" b="0" i="1" u="none" strike="noStrike" kern="1200" cap="none" spc="0" normalizeH="0" baseline="0" noProof="0" dirty="0">
                <a:ln>
                  <a:noFill/>
                </a:ln>
                <a:solidFill>
                  <a:srgbClr val="FFFFFF"/>
                </a:solidFill>
                <a:effectLst/>
                <a:uLnTx/>
                <a:uFillTx/>
                <a:latin typeface="Calibri"/>
                <a:ea typeface="+mn-ea"/>
                <a:cs typeface="+mn-cs"/>
              </a:rPr>
              <a:t>passenger increase in 35 SAATM States (representing </a:t>
            </a:r>
            <a:r>
              <a:rPr kumimoji="0" lang="en-US" sz="1800" b="1" i="1" u="none" strike="noStrike" kern="1200" cap="none" spc="0" normalizeH="0" baseline="0" noProof="0" dirty="0">
                <a:ln>
                  <a:noFill/>
                </a:ln>
                <a:solidFill>
                  <a:srgbClr val="134739"/>
                </a:solidFill>
                <a:effectLst/>
                <a:uLnTx/>
                <a:uFillTx/>
                <a:latin typeface="Calibri"/>
                <a:ea typeface="+mn-ea"/>
                <a:cs typeface="+mn-cs"/>
              </a:rPr>
              <a:t>37% growth</a:t>
            </a:r>
            <a:r>
              <a:rPr kumimoji="0" lang="en-US" sz="1800" b="1" i="1" u="none" strike="noStrike" kern="1200" cap="none" spc="0" normalizeH="0" baseline="0" noProof="0" dirty="0">
                <a:ln>
                  <a:noFill/>
                </a:ln>
                <a:solidFill>
                  <a:prstClr val="white"/>
                </a:solidFill>
                <a:effectLst/>
                <a:uLnTx/>
                <a:uFillTx/>
                <a:latin typeface="Calibri"/>
                <a:ea typeface="+mn-ea"/>
                <a:cs typeface="+mn-cs"/>
              </a:rPr>
              <a: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7B448E70-22F6-1329-4705-872C07759043}"/>
              </a:ext>
            </a:extLst>
          </p:cNvPr>
          <p:cNvSpPr>
            <a:spLocks noChangeAspect="1"/>
          </p:cNvSpPr>
          <p:nvPr/>
        </p:nvSpPr>
        <p:spPr>
          <a:xfrm>
            <a:off x="4408224" y="5785750"/>
            <a:ext cx="467374" cy="371422"/>
          </a:xfrm>
          <a:custGeom>
            <a:avLst/>
            <a:gdLst>
              <a:gd name="connsiteX0" fmla="*/ 92560 w 907423"/>
              <a:gd name="connsiteY0" fmla="*/ 614831 h 721129"/>
              <a:gd name="connsiteX1" fmla="*/ 297728 w 907423"/>
              <a:gd name="connsiteY1" fmla="*/ 614831 h 721129"/>
              <a:gd name="connsiteX2" fmla="*/ 310873 w 907423"/>
              <a:gd name="connsiteY2" fmla="*/ 623689 h 721129"/>
              <a:gd name="connsiteX3" fmla="*/ 310968 w 907423"/>
              <a:gd name="connsiteY3" fmla="*/ 623689 h 721129"/>
              <a:gd name="connsiteX4" fmla="*/ 283631 w 907423"/>
              <a:gd name="connsiteY4" fmla="*/ 642263 h 721129"/>
              <a:gd name="connsiteX5" fmla="*/ 106561 w 907423"/>
              <a:gd name="connsiteY5" fmla="*/ 642263 h 721129"/>
              <a:gd name="connsiteX6" fmla="*/ 79415 w 907423"/>
              <a:gd name="connsiteY6" fmla="*/ 623594 h 721129"/>
              <a:gd name="connsiteX7" fmla="*/ 92560 w 907423"/>
              <a:gd name="connsiteY7" fmla="*/ 614831 h 721129"/>
              <a:gd name="connsiteX8" fmla="*/ 343639 w 907423"/>
              <a:gd name="connsiteY8" fmla="*/ 550346 h 721129"/>
              <a:gd name="connsiteX9" fmla="*/ 403837 w 907423"/>
              <a:gd name="connsiteY9" fmla="*/ 550346 h 721129"/>
              <a:gd name="connsiteX10" fmla="*/ 424887 w 907423"/>
              <a:gd name="connsiteY10" fmla="*/ 551965 h 721129"/>
              <a:gd name="connsiteX11" fmla="*/ 434031 w 907423"/>
              <a:gd name="connsiteY11" fmla="*/ 560823 h 721129"/>
              <a:gd name="connsiteX12" fmla="*/ 427173 w 907423"/>
              <a:gd name="connsiteY12" fmla="*/ 575301 h 721129"/>
              <a:gd name="connsiteX13" fmla="*/ 410409 w 907423"/>
              <a:gd name="connsiteY13" fmla="*/ 579111 h 721129"/>
              <a:gd name="connsiteX14" fmla="*/ 105990 w 907423"/>
              <a:gd name="connsiteY14" fmla="*/ 579302 h 721129"/>
              <a:gd name="connsiteX15" fmla="*/ 79320 w 907423"/>
              <a:gd name="connsiteY15" fmla="*/ 563109 h 721129"/>
              <a:gd name="connsiteX16" fmla="*/ 79511 w 907423"/>
              <a:gd name="connsiteY16" fmla="*/ 563300 h 721129"/>
              <a:gd name="connsiteX17" fmla="*/ 113610 w 907423"/>
              <a:gd name="connsiteY17" fmla="*/ 550536 h 721129"/>
              <a:gd name="connsiteX18" fmla="*/ 343639 w 907423"/>
              <a:gd name="connsiteY18" fmla="*/ 550346 h 721129"/>
              <a:gd name="connsiteX19" fmla="*/ 169140 w 907423"/>
              <a:gd name="connsiteY19" fmla="*/ 515103 h 721129"/>
              <a:gd name="connsiteX20" fmla="*/ 46934 w 907423"/>
              <a:gd name="connsiteY20" fmla="*/ 567205 h 721129"/>
              <a:gd name="connsiteX21" fmla="*/ 28742 w 907423"/>
              <a:gd name="connsiteY21" fmla="*/ 614258 h 721129"/>
              <a:gd name="connsiteX22" fmla="*/ 105894 w 907423"/>
              <a:gd name="connsiteY22" fmla="*/ 691411 h 721129"/>
              <a:gd name="connsiteX23" fmla="*/ 570143 w 907423"/>
              <a:gd name="connsiteY23" fmla="*/ 691411 h 721129"/>
              <a:gd name="connsiteX24" fmla="*/ 602077 w 907423"/>
              <a:gd name="connsiteY24" fmla="*/ 691411 h 721129"/>
              <a:gd name="connsiteX25" fmla="*/ 602147 w 907423"/>
              <a:gd name="connsiteY25" fmla="*/ 691506 h 721129"/>
              <a:gd name="connsiteX26" fmla="*/ 602147 w 907423"/>
              <a:gd name="connsiteY26" fmla="*/ 691411 h 721129"/>
              <a:gd name="connsiteX27" fmla="*/ 602077 w 907423"/>
              <a:gd name="connsiteY27" fmla="*/ 691411 h 721129"/>
              <a:gd name="connsiteX28" fmla="*/ 589764 w 907423"/>
              <a:gd name="connsiteY28" fmla="*/ 674647 h 721129"/>
              <a:gd name="connsiteX29" fmla="*/ 444794 w 907423"/>
              <a:gd name="connsiteY29" fmla="*/ 528914 h 721129"/>
              <a:gd name="connsiteX30" fmla="*/ 406503 w 907423"/>
              <a:gd name="connsiteY30" fmla="*/ 516341 h 721129"/>
              <a:gd name="connsiteX31" fmla="*/ 169140 w 907423"/>
              <a:gd name="connsiteY31" fmla="*/ 515103 h 721129"/>
              <a:gd name="connsiteX32" fmla="*/ 404408 w 907423"/>
              <a:gd name="connsiteY32" fmla="*/ 438236 h 721129"/>
              <a:gd name="connsiteX33" fmla="*/ 109228 w 907423"/>
              <a:gd name="connsiteY33" fmla="*/ 439475 h 721129"/>
              <a:gd name="connsiteX34" fmla="*/ 109228 w 907423"/>
              <a:gd name="connsiteY34" fmla="*/ 485671 h 721129"/>
              <a:gd name="connsiteX35" fmla="*/ 404408 w 907423"/>
              <a:gd name="connsiteY35" fmla="*/ 485671 h 721129"/>
              <a:gd name="connsiteX36" fmla="*/ 265247 w 907423"/>
              <a:gd name="connsiteY36" fmla="*/ 371085 h 721129"/>
              <a:gd name="connsiteX37" fmla="*/ 213812 w 907423"/>
              <a:gd name="connsiteY37" fmla="*/ 408423 h 721129"/>
              <a:gd name="connsiteX38" fmla="*/ 317635 w 907423"/>
              <a:gd name="connsiteY38" fmla="*/ 408423 h 721129"/>
              <a:gd name="connsiteX39" fmla="*/ 265247 w 907423"/>
              <a:gd name="connsiteY39" fmla="*/ 371085 h 721129"/>
              <a:gd name="connsiteX40" fmla="*/ 720555 w 907423"/>
              <a:gd name="connsiteY40" fmla="*/ 250404 h 721129"/>
              <a:gd name="connsiteX41" fmla="*/ 686538 w 907423"/>
              <a:gd name="connsiteY41" fmla="*/ 264691 h 721129"/>
              <a:gd name="connsiteX42" fmla="*/ 666250 w 907423"/>
              <a:gd name="connsiteY42" fmla="*/ 284408 h 721129"/>
              <a:gd name="connsiteX43" fmla="*/ 511088 w 907423"/>
              <a:gd name="connsiteY43" fmla="*/ 439379 h 721129"/>
              <a:gd name="connsiteX44" fmla="*/ 452223 w 907423"/>
              <a:gd name="connsiteY44" fmla="*/ 495577 h 721129"/>
              <a:gd name="connsiteX45" fmla="*/ 634151 w 907423"/>
              <a:gd name="connsiteY45" fmla="*/ 677409 h 721129"/>
              <a:gd name="connsiteX46" fmla="*/ 664916 w 907423"/>
              <a:gd name="connsiteY46" fmla="*/ 691792 h 721129"/>
              <a:gd name="connsiteX47" fmla="*/ 820555 w 907423"/>
              <a:gd name="connsiteY47" fmla="*/ 691220 h 721129"/>
              <a:gd name="connsiteX48" fmla="*/ 878276 w 907423"/>
              <a:gd name="connsiteY48" fmla="*/ 631118 h 721129"/>
              <a:gd name="connsiteX49" fmla="*/ 878086 w 907423"/>
              <a:gd name="connsiteY49" fmla="*/ 408233 h 721129"/>
              <a:gd name="connsiteX50" fmla="*/ 868656 w 907423"/>
              <a:gd name="connsiteY50" fmla="*/ 379658 h 721129"/>
              <a:gd name="connsiteX51" fmla="*/ 753499 w 907423"/>
              <a:gd name="connsiteY51" fmla="*/ 264691 h 721129"/>
              <a:gd name="connsiteX52" fmla="*/ 720555 w 907423"/>
              <a:gd name="connsiteY52" fmla="*/ 250404 h 721129"/>
              <a:gd name="connsiteX53" fmla="*/ 454795 w 907423"/>
              <a:gd name="connsiteY53" fmla="*/ 172013 h 721129"/>
              <a:gd name="connsiteX54" fmla="*/ 406218 w 907423"/>
              <a:gd name="connsiteY54" fmla="*/ 218495 h 721129"/>
              <a:gd name="connsiteX55" fmla="*/ 452795 w 907423"/>
              <a:gd name="connsiteY55" fmla="*/ 267167 h 721129"/>
              <a:gd name="connsiteX56" fmla="*/ 486026 w 907423"/>
              <a:gd name="connsiteY56" fmla="*/ 253356 h 721129"/>
              <a:gd name="connsiteX57" fmla="*/ 501447 w 907423"/>
              <a:gd name="connsiteY57" fmla="*/ 220444 h 721129"/>
              <a:gd name="connsiteX58" fmla="*/ 501468 w 907423"/>
              <a:gd name="connsiteY58" fmla="*/ 220495 h 721129"/>
              <a:gd name="connsiteX59" fmla="*/ 501468 w 907423"/>
              <a:gd name="connsiteY59" fmla="*/ 220400 h 721129"/>
              <a:gd name="connsiteX60" fmla="*/ 501447 w 907423"/>
              <a:gd name="connsiteY60" fmla="*/ 220444 h 721129"/>
              <a:gd name="connsiteX61" fmla="*/ 487811 w 907423"/>
              <a:gd name="connsiteY61" fmla="*/ 187217 h 721129"/>
              <a:gd name="connsiteX62" fmla="*/ 454795 w 907423"/>
              <a:gd name="connsiteY62" fmla="*/ 172013 h 721129"/>
              <a:gd name="connsiteX63" fmla="*/ 453652 w 907423"/>
              <a:gd name="connsiteY63" fmla="*/ 98575 h 721129"/>
              <a:gd name="connsiteX64" fmla="*/ 467273 w 907423"/>
              <a:gd name="connsiteY64" fmla="*/ 110576 h 721129"/>
              <a:gd name="connsiteX65" fmla="*/ 469940 w 907423"/>
              <a:gd name="connsiteY65" fmla="*/ 143152 h 721129"/>
              <a:gd name="connsiteX66" fmla="*/ 496134 w 907423"/>
              <a:gd name="connsiteY66" fmla="*/ 154677 h 721129"/>
              <a:gd name="connsiteX67" fmla="*/ 523756 w 907423"/>
              <a:gd name="connsiteY67" fmla="*/ 131627 h 721129"/>
              <a:gd name="connsiteX68" fmla="*/ 538901 w 907423"/>
              <a:gd name="connsiteY68" fmla="*/ 132389 h 721129"/>
              <a:gd name="connsiteX69" fmla="*/ 541282 w 907423"/>
              <a:gd name="connsiteY69" fmla="*/ 150391 h 721129"/>
              <a:gd name="connsiteX70" fmla="*/ 518898 w 907423"/>
              <a:gd name="connsiteY70" fmla="*/ 177251 h 721129"/>
              <a:gd name="connsiteX71" fmla="*/ 518708 w 907423"/>
              <a:gd name="connsiteY71" fmla="*/ 177347 h 721129"/>
              <a:gd name="connsiteX72" fmla="*/ 529281 w 907423"/>
              <a:gd name="connsiteY72" fmla="*/ 202588 h 721129"/>
              <a:gd name="connsiteX73" fmla="*/ 563856 w 907423"/>
              <a:gd name="connsiteY73" fmla="*/ 206398 h 721129"/>
              <a:gd name="connsiteX74" fmla="*/ 574620 w 907423"/>
              <a:gd name="connsiteY74" fmla="*/ 221447 h 721129"/>
              <a:gd name="connsiteX75" fmla="*/ 563571 w 907423"/>
              <a:gd name="connsiteY75" fmla="*/ 232211 h 721129"/>
              <a:gd name="connsiteX76" fmla="*/ 531090 w 907423"/>
              <a:gd name="connsiteY76" fmla="*/ 234973 h 721129"/>
              <a:gd name="connsiteX77" fmla="*/ 518517 w 907423"/>
              <a:gd name="connsiteY77" fmla="*/ 261452 h 721129"/>
              <a:gd name="connsiteX78" fmla="*/ 537282 w 907423"/>
              <a:gd name="connsiteY78" fmla="*/ 282407 h 721129"/>
              <a:gd name="connsiteX79" fmla="*/ 539187 w 907423"/>
              <a:gd name="connsiteY79" fmla="*/ 306125 h 721129"/>
              <a:gd name="connsiteX80" fmla="*/ 517851 w 907423"/>
              <a:gd name="connsiteY80" fmla="*/ 302886 h 721129"/>
              <a:gd name="connsiteX81" fmla="*/ 497562 w 907423"/>
              <a:gd name="connsiteY81" fmla="*/ 284979 h 721129"/>
              <a:gd name="connsiteX82" fmla="*/ 469845 w 907423"/>
              <a:gd name="connsiteY82" fmla="*/ 295266 h 721129"/>
              <a:gd name="connsiteX83" fmla="*/ 466987 w 907423"/>
              <a:gd name="connsiteY83" fmla="*/ 328604 h 721129"/>
              <a:gd name="connsiteX84" fmla="*/ 452509 w 907423"/>
              <a:gd name="connsiteY84" fmla="*/ 339938 h 721129"/>
              <a:gd name="connsiteX85" fmla="*/ 441174 w 907423"/>
              <a:gd name="connsiteY85" fmla="*/ 329461 h 721129"/>
              <a:gd name="connsiteX86" fmla="*/ 438317 w 907423"/>
              <a:gd name="connsiteY86" fmla="*/ 296409 h 721129"/>
              <a:gd name="connsiteX87" fmla="*/ 412599 w 907423"/>
              <a:gd name="connsiteY87" fmla="*/ 284217 h 721129"/>
              <a:gd name="connsiteX88" fmla="*/ 388311 w 907423"/>
              <a:gd name="connsiteY88" fmla="*/ 304982 h 721129"/>
              <a:gd name="connsiteX89" fmla="*/ 367070 w 907423"/>
              <a:gd name="connsiteY89" fmla="*/ 304505 h 721129"/>
              <a:gd name="connsiteX90" fmla="*/ 368308 w 907423"/>
              <a:gd name="connsiteY90" fmla="*/ 286027 h 721129"/>
              <a:gd name="connsiteX91" fmla="*/ 388692 w 907423"/>
              <a:gd name="connsiteY91" fmla="*/ 263357 h 721129"/>
              <a:gd name="connsiteX92" fmla="*/ 377928 w 907423"/>
              <a:gd name="connsiteY92" fmla="*/ 235163 h 721129"/>
              <a:gd name="connsiteX93" fmla="*/ 348591 w 907423"/>
              <a:gd name="connsiteY93" fmla="*/ 233163 h 721129"/>
              <a:gd name="connsiteX94" fmla="*/ 333351 w 907423"/>
              <a:gd name="connsiteY94" fmla="*/ 218685 h 721129"/>
              <a:gd name="connsiteX95" fmla="*/ 350115 w 907423"/>
              <a:gd name="connsiteY95" fmla="*/ 204874 h 721129"/>
              <a:gd name="connsiteX96" fmla="*/ 357069 w 907423"/>
              <a:gd name="connsiteY96" fmla="*/ 204588 h 721129"/>
              <a:gd name="connsiteX97" fmla="*/ 388120 w 907423"/>
              <a:gd name="connsiteY97" fmla="*/ 176870 h 721129"/>
              <a:gd name="connsiteX98" fmla="*/ 367165 w 907423"/>
              <a:gd name="connsiteY98" fmla="*/ 150962 h 721129"/>
              <a:gd name="connsiteX99" fmla="*/ 368499 w 907423"/>
              <a:gd name="connsiteY99" fmla="*/ 133151 h 721129"/>
              <a:gd name="connsiteX100" fmla="*/ 386501 w 907423"/>
              <a:gd name="connsiteY100" fmla="*/ 133055 h 721129"/>
              <a:gd name="connsiteX101" fmla="*/ 411456 w 907423"/>
              <a:gd name="connsiteY101" fmla="*/ 154487 h 721129"/>
              <a:gd name="connsiteX102" fmla="*/ 437936 w 907423"/>
              <a:gd name="connsiteY102" fmla="*/ 143438 h 721129"/>
              <a:gd name="connsiteX103" fmla="*/ 440603 w 907423"/>
              <a:gd name="connsiteY103" fmla="*/ 111338 h 721129"/>
              <a:gd name="connsiteX104" fmla="*/ 453652 w 907423"/>
              <a:gd name="connsiteY104" fmla="*/ 98575 h 721129"/>
              <a:gd name="connsiteX105" fmla="*/ 107990 w 907423"/>
              <a:gd name="connsiteY105" fmla="*/ 29614 h 721129"/>
              <a:gd name="connsiteX106" fmla="*/ 79700 w 907423"/>
              <a:gd name="connsiteY106" fmla="*/ 30281 h 721129"/>
              <a:gd name="connsiteX107" fmla="*/ 29408 w 907423"/>
              <a:gd name="connsiteY107" fmla="*/ 83621 h 721129"/>
              <a:gd name="connsiteX108" fmla="*/ 29218 w 907423"/>
              <a:gd name="connsiteY108" fmla="*/ 101337 h 721129"/>
              <a:gd name="connsiteX109" fmla="*/ 29218 w 907423"/>
              <a:gd name="connsiteY109" fmla="*/ 508912 h 721129"/>
              <a:gd name="connsiteX110" fmla="*/ 30837 w 907423"/>
              <a:gd name="connsiteY110" fmla="*/ 540344 h 721129"/>
              <a:gd name="connsiteX111" fmla="*/ 78462 w 907423"/>
              <a:gd name="connsiteY111" fmla="*/ 457572 h 721129"/>
              <a:gd name="connsiteX112" fmla="*/ 78367 w 907423"/>
              <a:gd name="connsiteY112" fmla="*/ 439856 h 721129"/>
              <a:gd name="connsiteX113" fmla="*/ 109133 w 907423"/>
              <a:gd name="connsiteY113" fmla="*/ 409947 h 721129"/>
              <a:gd name="connsiteX114" fmla="*/ 204192 w 907423"/>
              <a:gd name="connsiteY114" fmla="*/ 370514 h 721129"/>
              <a:gd name="connsiteX115" fmla="*/ 211907 w 907423"/>
              <a:gd name="connsiteY115" fmla="*/ 363179 h 721129"/>
              <a:gd name="connsiteX116" fmla="*/ 319921 w 907423"/>
              <a:gd name="connsiteY116" fmla="*/ 364989 h 721129"/>
              <a:gd name="connsiteX117" fmla="*/ 427077 w 907423"/>
              <a:gd name="connsiteY117" fmla="*/ 411471 h 721129"/>
              <a:gd name="connsiteX118" fmla="*/ 433935 w 907423"/>
              <a:gd name="connsiteY118" fmla="*/ 415091 h 721129"/>
              <a:gd name="connsiteX119" fmla="*/ 441174 w 907423"/>
              <a:gd name="connsiteY119" fmla="*/ 466145 h 721129"/>
              <a:gd name="connsiteX120" fmla="*/ 468320 w 907423"/>
              <a:gd name="connsiteY120" fmla="*/ 440618 h 721129"/>
              <a:gd name="connsiteX121" fmla="*/ 656439 w 907423"/>
              <a:gd name="connsiteY121" fmla="*/ 252880 h 721129"/>
              <a:gd name="connsiteX122" fmla="*/ 783026 w 907423"/>
              <a:gd name="connsiteY122" fmla="*/ 251832 h 721129"/>
              <a:gd name="connsiteX123" fmla="*/ 853416 w 907423"/>
              <a:gd name="connsiteY123" fmla="*/ 321841 h 721129"/>
              <a:gd name="connsiteX124" fmla="*/ 878467 w 907423"/>
              <a:gd name="connsiteY124" fmla="*/ 342796 h 721129"/>
              <a:gd name="connsiteX125" fmla="*/ 878467 w 907423"/>
              <a:gd name="connsiteY125" fmla="*/ 342605 h 721129"/>
              <a:gd name="connsiteX126" fmla="*/ 878467 w 907423"/>
              <a:gd name="connsiteY126" fmla="*/ 302600 h 721129"/>
              <a:gd name="connsiteX127" fmla="*/ 878467 w 907423"/>
              <a:gd name="connsiteY127" fmla="*/ 107719 h 721129"/>
              <a:gd name="connsiteX128" fmla="*/ 799028 w 907423"/>
              <a:gd name="connsiteY128" fmla="*/ 29614 h 721129"/>
              <a:gd name="connsiteX129" fmla="*/ 107990 w 907423"/>
              <a:gd name="connsiteY129" fmla="*/ 29614 h 721129"/>
              <a:gd name="connsiteX130" fmla="*/ 192286 w 907423"/>
              <a:gd name="connsiteY130" fmla="*/ 372 h 721129"/>
              <a:gd name="connsiteX131" fmla="*/ 783693 w 907423"/>
              <a:gd name="connsiteY131" fmla="*/ 372 h 721129"/>
              <a:gd name="connsiteX132" fmla="*/ 804934 w 907423"/>
              <a:gd name="connsiteY132" fmla="*/ 372 h 721129"/>
              <a:gd name="connsiteX133" fmla="*/ 907423 w 907423"/>
              <a:gd name="connsiteY133" fmla="*/ 62951 h 721129"/>
              <a:gd name="connsiteX134" fmla="*/ 907423 w 907423"/>
              <a:gd name="connsiteY134" fmla="*/ 658264 h 721129"/>
              <a:gd name="connsiteX135" fmla="*/ 804934 w 907423"/>
              <a:gd name="connsiteY135" fmla="*/ 721129 h 721129"/>
              <a:gd name="connsiteX136" fmla="*/ 103703 w 907423"/>
              <a:gd name="connsiteY136" fmla="*/ 720748 h 721129"/>
              <a:gd name="connsiteX137" fmla="*/ 89511 w 907423"/>
              <a:gd name="connsiteY137" fmla="*/ 720748 h 721129"/>
              <a:gd name="connsiteX138" fmla="*/ 357 w 907423"/>
              <a:gd name="connsiteY138" fmla="*/ 629689 h 721129"/>
              <a:gd name="connsiteX139" fmla="*/ 357 w 907423"/>
              <a:gd name="connsiteY139" fmla="*/ 91336 h 721129"/>
              <a:gd name="connsiteX140" fmla="*/ 89606 w 907423"/>
              <a:gd name="connsiteY140" fmla="*/ 563 h 721129"/>
              <a:gd name="connsiteX141" fmla="*/ 192286 w 907423"/>
              <a:gd name="connsiteY141" fmla="*/ 372 h 72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907423" h="721129">
                <a:moveTo>
                  <a:pt x="92560" y="614831"/>
                </a:moveTo>
                <a:cubicBezTo>
                  <a:pt x="160949" y="614259"/>
                  <a:pt x="229339" y="614259"/>
                  <a:pt x="297728" y="614831"/>
                </a:cubicBezTo>
                <a:cubicBezTo>
                  <a:pt x="302300" y="614831"/>
                  <a:pt x="306872" y="620831"/>
                  <a:pt x="310873" y="623689"/>
                </a:cubicBezTo>
                <a:lnTo>
                  <a:pt x="310968" y="623689"/>
                </a:lnTo>
                <a:cubicBezTo>
                  <a:pt x="307729" y="641120"/>
                  <a:pt x="295728" y="642167"/>
                  <a:pt x="283631" y="642263"/>
                </a:cubicBezTo>
                <a:cubicBezTo>
                  <a:pt x="224576" y="642453"/>
                  <a:pt x="165616" y="642453"/>
                  <a:pt x="106561" y="642263"/>
                </a:cubicBezTo>
                <a:cubicBezTo>
                  <a:pt x="94560" y="642263"/>
                  <a:pt x="82463" y="641120"/>
                  <a:pt x="79415" y="623594"/>
                </a:cubicBezTo>
                <a:cubicBezTo>
                  <a:pt x="83511" y="620736"/>
                  <a:pt x="87987" y="614926"/>
                  <a:pt x="92560" y="614831"/>
                </a:cubicBezTo>
                <a:close/>
                <a:moveTo>
                  <a:pt x="343639" y="550346"/>
                </a:moveTo>
                <a:cubicBezTo>
                  <a:pt x="363737" y="550346"/>
                  <a:pt x="383739" y="550251"/>
                  <a:pt x="403837" y="550346"/>
                </a:cubicBezTo>
                <a:cubicBezTo>
                  <a:pt x="410885" y="550346"/>
                  <a:pt x="418220" y="550251"/>
                  <a:pt x="424887" y="551965"/>
                </a:cubicBezTo>
                <a:cubicBezTo>
                  <a:pt x="428697" y="553013"/>
                  <a:pt x="434126" y="557871"/>
                  <a:pt x="434031" y="560823"/>
                </a:cubicBezTo>
                <a:cubicBezTo>
                  <a:pt x="433841" y="565872"/>
                  <a:pt x="431078" y="572444"/>
                  <a:pt x="427173" y="575301"/>
                </a:cubicBezTo>
                <a:cubicBezTo>
                  <a:pt x="422887" y="578445"/>
                  <a:pt x="416124" y="579111"/>
                  <a:pt x="410409" y="579111"/>
                </a:cubicBezTo>
                <a:cubicBezTo>
                  <a:pt x="308968" y="579302"/>
                  <a:pt x="207527" y="579207"/>
                  <a:pt x="105990" y="579302"/>
                </a:cubicBezTo>
                <a:cubicBezTo>
                  <a:pt x="93417" y="579302"/>
                  <a:pt x="82368" y="577492"/>
                  <a:pt x="79320" y="563109"/>
                </a:cubicBezTo>
                <a:lnTo>
                  <a:pt x="79511" y="563300"/>
                </a:lnTo>
                <a:cubicBezTo>
                  <a:pt x="86845" y="546536"/>
                  <a:pt x="101323" y="550632"/>
                  <a:pt x="113610" y="550536"/>
                </a:cubicBezTo>
                <a:cubicBezTo>
                  <a:pt x="190286" y="550251"/>
                  <a:pt x="266963" y="550346"/>
                  <a:pt x="343639" y="550346"/>
                </a:cubicBezTo>
                <a:close/>
                <a:moveTo>
                  <a:pt x="169140" y="515103"/>
                </a:moveTo>
                <a:cubicBezTo>
                  <a:pt x="116657" y="511769"/>
                  <a:pt x="79224" y="527676"/>
                  <a:pt x="46934" y="567205"/>
                </a:cubicBezTo>
                <a:cubicBezTo>
                  <a:pt x="34838" y="582064"/>
                  <a:pt x="28646" y="595399"/>
                  <a:pt x="28742" y="614258"/>
                </a:cubicBezTo>
                <a:cubicBezTo>
                  <a:pt x="29218" y="676838"/>
                  <a:pt x="43029" y="691411"/>
                  <a:pt x="105894" y="691411"/>
                </a:cubicBezTo>
                <a:cubicBezTo>
                  <a:pt x="260675" y="691411"/>
                  <a:pt x="415361" y="691411"/>
                  <a:pt x="570143" y="691411"/>
                </a:cubicBezTo>
                <a:lnTo>
                  <a:pt x="602077" y="691411"/>
                </a:lnTo>
                <a:lnTo>
                  <a:pt x="602147" y="691506"/>
                </a:lnTo>
                <a:lnTo>
                  <a:pt x="602147" y="691411"/>
                </a:lnTo>
                <a:lnTo>
                  <a:pt x="602077" y="691411"/>
                </a:lnTo>
                <a:lnTo>
                  <a:pt x="589764" y="674647"/>
                </a:lnTo>
                <a:cubicBezTo>
                  <a:pt x="541472" y="626069"/>
                  <a:pt x="492514" y="578159"/>
                  <a:pt x="444794" y="528914"/>
                </a:cubicBezTo>
                <a:cubicBezTo>
                  <a:pt x="433268" y="517008"/>
                  <a:pt x="420791" y="516246"/>
                  <a:pt x="406503" y="516341"/>
                </a:cubicBezTo>
                <a:cubicBezTo>
                  <a:pt x="327350" y="516532"/>
                  <a:pt x="248007" y="520151"/>
                  <a:pt x="169140" y="515103"/>
                </a:cubicBezTo>
                <a:close/>
                <a:moveTo>
                  <a:pt x="404408" y="438236"/>
                </a:moveTo>
                <a:cubicBezTo>
                  <a:pt x="304395" y="438808"/>
                  <a:pt x="207050" y="436998"/>
                  <a:pt x="109228" y="439475"/>
                </a:cubicBezTo>
                <a:lnTo>
                  <a:pt x="109228" y="485671"/>
                </a:lnTo>
                <a:lnTo>
                  <a:pt x="404408" y="485671"/>
                </a:lnTo>
                <a:close/>
                <a:moveTo>
                  <a:pt x="265247" y="371085"/>
                </a:moveTo>
                <a:cubicBezTo>
                  <a:pt x="242197" y="371371"/>
                  <a:pt x="224385" y="384230"/>
                  <a:pt x="213812" y="408423"/>
                </a:cubicBezTo>
                <a:lnTo>
                  <a:pt x="317635" y="408423"/>
                </a:lnTo>
                <a:cubicBezTo>
                  <a:pt x="306014" y="385277"/>
                  <a:pt x="288965" y="370799"/>
                  <a:pt x="265247" y="371085"/>
                </a:cubicBezTo>
                <a:close/>
                <a:moveTo>
                  <a:pt x="720555" y="250404"/>
                </a:moveTo>
                <a:cubicBezTo>
                  <a:pt x="709232" y="250570"/>
                  <a:pt x="697730" y="255500"/>
                  <a:pt x="686538" y="264691"/>
                </a:cubicBezTo>
                <a:cubicBezTo>
                  <a:pt x="679299" y="270692"/>
                  <a:pt x="672917" y="277740"/>
                  <a:pt x="666250" y="284408"/>
                </a:cubicBezTo>
                <a:cubicBezTo>
                  <a:pt x="614529" y="336128"/>
                  <a:pt x="562999" y="387849"/>
                  <a:pt x="511088" y="439379"/>
                </a:cubicBezTo>
                <a:cubicBezTo>
                  <a:pt x="492800" y="457572"/>
                  <a:pt x="473750" y="475098"/>
                  <a:pt x="452223" y="495577"/>
                </a:cubicBezTo>
                <a:cubicBezTo>
                  <a:pt x="515850" y="559013"/>
                  <a:pt x="575096" y="618068"/>
                  <a:pt x="634151" y="677409"/>
                </a:cubicBezTo>
                <a:cubicBezTo>
                  <a:pt x="642818" y="686172"/>
                  <a:pt x="651772" y="691887"/>
                  <a:pt x="664916" y="691792"/>
                </a:cubicBezTo>
                <a:cubicBezTo>
                  <a:pt x="716828" y="691316"/>
                  <a:pt x="768739" y="692554"/>
                  <a:pt x="820555" y="691220"/>
                </a:cubicBezTo>
                <a:cubicBezTo>
                  <a:pt x="860846" y="690173"/>
                  <a:pt x="877800" y="672075"/>
                  <a:pt x="878276" y="631118"/>
                </a:cubicBezTo>
                <a:cubicBezTo>
                  <a:pt x="879038" y="556823"/>
                  <a:pt x="878848" y="482528"/>
                  <a:pt x="878086" y="408233"/>
                </a:cubicBezTo>
                <a:cubicBezTo>
                  <a:pt x="877991" y="398517"/>
                  <a:pt x="874943" y="386325"/>
                  <a:pt x="868656" y="379658"/>
                </a:cubicBezTo>
                <a:cubicBezTo>
                  <a:pt x="831128" y="340510"/>
                  <a:pt x="793028" y="301838"/>
                  <a:pt x="753499" y="264691"/>
                </a:cubicBezTo>
                <a:cubicBezTo>
                  <a:pt x="743022" y="254833"/>
                  <a:pt x="731878" y="250237"/>
                  <a:pt x="720555" y="250404"/>
                </a:cubicBezTo>
                <a:close/>
                <a:moveTo>
                  <a:pt x="454795" y="172013"/>
                </a:moveTo>
                <a:cubicBezTo>
                  <a:pt x="429840" y="171346"/>
                  <a:pt x="406789" y="193349"/>
                  <a:pt x="406218" y="218495"/>
                </a:cubicBezTo>
                <a:cubicBezTo>
                  <a:pt x="405646" y="243164"/>
                  <a:pt x="427935" y="266596"/>
                  <a:pt x="452795" y="267167"/>
                </a:cubicBezTo>
                <a:cubicBezTo>
                  <a:pt x="465035" y="267501"/>
                  <a:pt x="477013" y="262024"/>
                  <a:pt x="486026" y="253356"/>
                </a:cubicBezTo>
                <a:lnTo>
                  <a:pt x="501447" y="220444"/>
                </a:lnTo>
                <a:lnTo>
                  <a:pt x="501468" y="220495"/>
                </a:lnTo>
                <a:lnTo>
                  <a:pt x="501468" y="220400"/>
                </a:lnTo>
                <a:lnTo>
                  <a:pt x="501447" y="220444"/>
                </a:lnTo>
                <a:lnTo>
                  <a:pt x="487811" y="187217"/>
                </a:lnTo>
                <a:cubicBezTo>
                  <a:pt x="479203" y="178275"/>
                  <a:pt x="467368" y="172346"/>
                  <a:pt x="454795" y="172013"/>
                </a:cubicBezTo>
                <a:close/>
                <a:moveTo>
                  <a:pt x="453652" y="98575"/>
                </a:moveTo>
                <a:cubicBezTo>
                  <a:pt x="458224" y="98384"/>
                  <a:pt x="465939" y="105338"/>
                  <a:pt x="467273" y="110576"/>
                </a:cubicBezTo>
                <a:cubicBezTo>
                  <a:pt x="469940" y="120482"/>
                  <a:pt x="469178" y="131341"/>
                  <a:pt x="469940" y="143152"/>
                </a:cubicBezTo>
                <a:cubicBezTo>
                  <a:pt x="478798" y="147057"/>
                  <a:pt x="487180" y="150677"/>
                  <a:pt x="496134" y="154677"/>
                </a:cubicBezTo>
                <a:cubicBezTo>
                  <a:pt x="505849" y="146390"/>
                  <a:pt x="514136" y="137913"/>
                  <a:pt x="523756" y="131627"/>
                </a:cubicBezTo>
                <a:cubicBezTo>
                  <a:pt x="527376" y="129245"/>
                  <a:pt x="537186" y="129722"/>
                  <a:pt x="538901" y="132389"/>
                </a:cubicBezTo>
                <a:cubicBezTo>
                  <a:pt x="541949" y="137151"/>
                  <a:pt x="543759" y="145914"/>
                  <a:pt x="541282" y="150391"/>
                </a:cubicBezTo>
                <a:cubicBezTo>
                  <a:pt x="536234" y="159440"/>
                  <a:pt x="528042" y="166679"/>
                  <a:pt x="518898" y="177251"/>
                </a:cubicBezTo>
                <a:lnTo>
                  <a:pt x="518708" y="177347"/>
                </a:lnTo>
                <a:cubicBezTo>
                  <a:pt x="522423" y="186205"/>
                  <a:pt x="525566" y="193634"/>
                  <a:pt x="529281" y="202588"/>
                </a:cubicBezTo>
                <a:cubicBezTo>
                  <a:pt x="540996" y="203636"/>
                  <a:pt x="552903" y="203350"/>
                  <a:pt x="563856" y="206398"/>
                </a:cubicBezTo>
                <a:cubicBezTo>
                  <a:pt x="568714" y="207827"/>
                  <a:pt x="573572" y="215732"/>
                  <a:pt x="574620" y="221447"/>
                </a:cubicBezTo>
                <a:cubicBezTo>
                  <a:pt x="575191" y="224400"/>
                  <a:pt x="568047" y="231258"/>
                  <a:pt x="563571" y="232211"/>
                </a:cubicBezTo>
                <a:cubicBezTo>
                  <a:pt x="553379" y="234497"/>
                  <a:pt x="542711" y="234211"/>
                  <a:pt x="531090" y="234973"/>
                </a:cubicBezTo>
                <a:cubicBezTo>
                  <a:pt x="526995" y="243545"/>
                  <a:pt x="523089" y="251832"/>
                  <a:pt x="518517" y="261452"/>
                </a:cubicBezTo>
                <a:cubicBezTo>
                  <a:pt x="524994" y="268691"/>
                  <a:pt x="531090" y="275454"/>
                  <a:pt x="537282" y="282407"/>
                </a:cubicBezTo>
                <a:cubicBezTo>
                  <a:pt x="543949" y="289932"/>
                  <a:pt x="550140" y="299171"/>
                  <a:pt x="539187" y="306125"/>
                </a:cubicBezTo>
                <a:cubicBezTo>
                  <a:pt x="534519" y="309077"/>
                  <a:pt x="524137" y="306125"/>
                  <a:pt x="517851" y="302886"/>
                </a:cubicBezTo>
                <a:cubicBezTo>
                  <a:pt x="510802" y="299267"/>
                  <a:pt x="505468" y="292218"/>
                  <a:pt x="497562" y="284979"/>
                </a:cubicBezTo>
                <a:cubicBezTo>
                  <a:pt x="488704" y="288218"/>
                  <a:pt x="479370" y="291742"/>
                  <a:pt x="469845" y="295266"/>
                </a:cubicBezTo>
                <a:cubicBezTo>
                  <a:pt x="468987" y="307744"/>
                  <a:pt x="469845" y="318698"/>
                  <a:pt x="466987" y="328604"/>
                </a:cubicBezTo>
                <a:cubicBezTo>
                  <a:pt x="465558" y="333557"/>
                  <a:pt x="458034" y="338700"/>
                  <a:pt x="452509" y="339938"/>
                </a:cubicBezTo>
                <a:cubicBezTo>
                  <a:pt x="449461" y="340605"/>
                  <a:pt x="442127" y="333842"/>
                  <a:pt x="441174" y="329461"/>
                </a:cubicBezTo>
                <a:cubicBezTo>
                  <a:pt x="438793" y="319269"/>
                  <a:pt x="439174" y="308506"/>
                  <a:pt x="438317" y="296409"/>
                </a:cubicBezTo>
                <a:cubicBezTo>
                  <a:pt x="430221" y="292599"/>
                  <a:pt x="422029" y="288694"/>
                  <a:pt x="412599" y="284217"/>
                </a:cubicBezTo>
                <a:cubicBezTo>
                  <a:pt x="404217" y="291361"/>
                  <a:pt x="396407" y="298314"/>
                  <a:pt x="388311" y="304982"/>
                </a:cubicBezTo>
                <a:cubicBezTo>
                  <a:pt x="381167" y="310792"/>
                  <a:pt x="372404" y="313459"/>
                  <a:pt x="367070" y="304505"/>
                </a:cubicBezTo>
                <a:cubicBezTo>
                  <a:pt x="364403" y="300029"/>
                  <a:pt x="365451" y="290885"/>
                  <a:pt x="368308" y="286027"/>
                </a:cubicBezTo>
                <a:cubicBezTo>
                  <a:pt x="372975" y="278121"/>
                  <a:pt x="380691" y="271930"/>
                  <a:pt x="388692" y="263357"/>
                </a:cubicBezTo>
                <a:cubicBezTo>
                  <a:pt x="385358" y="254499"/>
                  <a:pt x="381738" y="245165"/>
                  <a:pt x="377928" y="235163"/>
                </a:cubicBezTo>
                <a:cubicBezTo>
                  <a:pt x="367070" y="234401"/>
                  <a:pt x="357831" y="233830"/>
                  <a:pt x="348591" y="233163"/>
                </a:cubicBezTo>
                <a:cubicBezTo>
                  <a:pt x="339447" y="232496"/>
                  <a:pt x="330589" y="228686"/>
                  <a:pt x="333351" y="218685"/>
                </a:cubicBezTo>
                <a:cubicBezTo>
                  <a:pt x="334971" y="212970"/>
                  <a:pt x="344019" y="209065"/>
                  <a:pt x="350115" y="204874"/>
                </a:cubicBezTo>
                <a:cubicBezTo>
                  <a:pt x="351735" y="203731"/>
                  <a:pt x="354783" y="204207"/>
                  <a:pt x="357069" y="204588"/>
                </a:cubicBezTo>
                <a:cubicBezTo>
                  <a:pt x="377071" y="207731"/>
                  <a:pt x="384310" y="195730"/>
                  <a:pt x="388120" y="176870"/>
                </a:cubicBezTo>
                <a:cubicBezTo>
                  <a:pt x="381643" y="169060"/>
                  <a:pt x="372975" y="160868"/>
                  <a:pt x="367165" y="150962"/>
                </a:cubicBezTo>
                <a:cubicBezTo>
                  <a:pt x="364498" y="146486"/>
                  <a:pt x="365070" y="136199"/>
                  <a:pt x="368499" y="133151"/>
                </a:cubicBezTo>
                <a:cubicBezTo>
                  <a:pt x="371928" y="130007"/>
                  <a:pt x="381834" y="130198"/>
                  <a:pt x="386501" y="133055"/>
                </a:cubicBezTo>
                <a:cubicBezTo>
                  <a:pt x="395359" y="138389"/>
                  <a:pt x="402503" y="146581"/>
                  <a:pt x="411456" y="154487"/>
                </a:cubicBezTo>
                <a:cubicBezTo>
                  <a:pt x="420124" y="150867"/>
                  <a:pt x="428601" y="147343"/>
                  <a:pt x="437936" y="143438"/>
                </a:cubicBezTo>
                <a:cubicBezTo>
                  <a:pt x="438698" y="132103"/>
                  <a:pt x="437936" y="121340"/>
                  <a:pt x="440603" y="111338"/>
                </a:cubicBezTo>
                <a:cubicBezTo>
                  <a:pt x="442032" y="106004"/>
                  <a:pt x="448985" y="98765"/>
                  <a:pt x="453652" y="98575"/>
                </a:cubicBezTo>
                <a:close/>
                <a:moveTo>
                  <a:pt x="107990" y="29614"/>
                </a:moveTo>
                <a:cubicBezTo>
                  <a:pt x="98560" y="29614"/>
                  <a:pt x="89035" y="29138"/>
                  <a:pt x="79700" y="30281"/>
                </a:cubicBezTo>
                <a:cubicBezTo>
                  <a:pt x="47125" y="34186"/>
                  <a:pt x="32075" y="50378"/>
                  <a:pt x="29408" y="83621"/>
                </a:cubicBezTo>
                <a:cubicBezTo>
                  <a:pt x="28932" y="89526"/>
                  <a:pt x="29218" y="95432"/>
                  <a:pt x="29218" y="101337"/>
                </a:cubicBezTo>
                <a:cubicBezTo>
                  <a:pt x="29218" y="237164"/>
                  <a:pt x="29218" y="373085"/>
                  <a:pt x="29218" y="508912"/>
                </a:cubicBezTo>
                <a:cubicBezTo>
                  <a:pt x="29218" y="517865"/>
                  <a:pt x="30075" y="526819"/>
                  <a:pt x="30837" y="540344"/>
                </a:cubicBezTo>
                <a:cubicBezTo>
                  <a:pt x="60365" y="517008"/>
                  <a:pt x="85892" y="497101"/>
                  <a:pt x="78462" y="457572"/>
                </a:cubicBezTo>
                <a:cubicBezTo>
                  <a:pt x="77414" y="451857"/>
                  <a:pt x="78176" y="445761"/>
                  <a:pt x="78367" y="439856"/>
                </a:cubicBezTo>
                <a:cubicBezTo>
                  <a:pt x="79319" y="412233"/>
                  <a:pt x="81701" y="407185"/>
                  <a:pt x="109133" y="409947"/>
                </a:cubicBezTo>
                <a:cubicBezTo>
                  <a:pt x="149042" y="413852"/>
                  <a:pt x="180761" y="403851"/>
                  <a:pt x="204192" y="370514"/>
                </a:cubicBezTo>
                <a:cubicBezTo>
                  <a:pt x="206192" y="367656"/>
                  <a:pt x="209145" y="365465"/>
                  <a:pt x="211907" y="363179"/>
                </a:cubicBezTo>
                <a:cubicBezTo>
                  <a:pt x="247626" y="333842"/>
                  <a:pt x="288107" y="331271"/>
                  <a:pt x="319921" y="364989"/>
                </a:cubicBezTo>
                <a:cubicBezTo>
                  <a:pt x="350401" y="397184"/>
                  <a:pt x="382405" y="416329"/>
                  <a:pt x="427077" y="411471"/>
                </a:cubicBezTo>
                <a:cubicBezTo>
                  <a:pt x="428030" y="411376"/>
                  <a:pt x="429173" y="412519"/>
                  <a:pt x="433935" y="415091"/>
                </a:cubicBezTo>
                <a:cubicBezTo>
                  <a:pt x="435935" y="429473"/>
                  <a:pt x="438317" y="446237"/>
                  <a:pt x="441174" y="466145"/>
                </a:cubicBezTo>
                <a:cubicBezTo>
                  <a:pt x="451461" y="456429"/>
                  <a:pt x="460129" y="448809"/>
                  <a:pt x="468320" y="440618"/>
                </a:cubicBezTo>
                <a:cubicBezTo>
                  <a:pt x="530995" y="378038"/>
                  <a:pt x="593288" y="314983"/>
                  <a:pt x="656439" y="252880"/>
                </a:cubicBezTo>
                <a:cubicBezTo>
                  <a:pt x="699778" y="210208"/>
                  <a:pt x="739592" y="210208"/>
                  <a:pt x="783026" y="251832"/>
                </a:cubicBezTo>
                <a:cubicBezTo>
                  <a:pt x="806934" y="274692"/>
                  <a:pt x="829794" y="298600"/>
                  <a:pt x="853416" y="321841"/>
                </a:cubicBezTo>
                <a:cubicBezTo>
                  <a:pt x="859798" y="328127"/>
                  <a:pt x="867227" y="333461"/>
                  <a:pt x="878467" y="342796"/>
                </a:cubicBezTo>
                <a:lnTo>
                  <a:pt x="878467" y="342605"/>
                </a:lnTo>
                <a:cubicBezTo>
                  <a:pt x="878467" y="325651"/>
                  <a:pt x="878467" y="314126"/>
                  <a:pt x="878467" y="302600"/>
                </a:cubicBezTo>
                <a:cubicBezTo>
                  <a:pt x="878467" y="237640"/>
                  <a:pt x="878467" y="172679"/>
                  <a:pt x="878467" y="107719"/>
                </a:cubicBezTo>
                <a:cubicBezTo>
                  <a:pt x="878467" y="42758"/>
                  <a:pt x="865132" y="29614"/>
                  <a:pt x="799028" y="29614"/>
                </a:cubicBezTo>
                <a:cubicBezTo>
                  <a:pt x="568714" y="29614"/>
                  <a:pt x="338304" y="29614"/>
                  <a:pt x="107990" y="29614"/>
                </a:cubicBezTo>
                <a:close/>
                <a:moveTo>
                  <a:pt x="192286" y="372"/>
                </a:moveTo>
                <a:cubicBezTo>
                  <a:pt x="389453" y="372"/>
                  <a:pt x="586621" y="372"/>
                  <a:pt x="783693" y="372"/>
                </a:cubicBezTo>
                <a:cubicBezTo>
                  <a:pt x="790742" y="372"/>
                  <a:pt x="797885" y="658"/>
                  <a:pt x="804934" y="372"/>
                </a:cubicBezTo>
                <a:cubicBezTo>
                  <a:pt x="853321" y="-2009"/>
                  <a:pt x="889992" y="14660"/>
                  <a:pt x="907423" y="62951"/>
                </a:cubicBezTo>
                <a:lnTo>
                  <a:pt x="907423" y="658264"/>
                </a:lnTo>
                <a:cubicBezTo>
                  <a:pt x="889992" y="706460"/>
                  <a:pt x="853321" y="721224"/>
                  <a:pt x="804934" y="721129"/>
                </a:cubicBezTo>
                <a:cubicBezTo>
                  <a:pt x="571190" y="720367"/>
                  <a:pt x="337447" y="720843"/>
                  <a:pt x="103703" y="720748"/>
                </a:cubicBezTo>
                <a:cubicBezTo>
                  <a:pt x="98941" y="720748"/>
                  <a:pt x="94274" y="720938"/>
                  <a:pt x="89511" y="720748"/>
                </a:cubicBezTo>
                <a:cubicBezTo>
                  <a:pt x="30266" y="718081"/>
                  <a:pt x="548" y="688744"/>
                  <a:pt x="357" y="629689"/>
                </a:cubicBezTo>
                <a:cubicBezTo>
                  <a:pt x="-119" y="450238"/>
                  <a:pt x="-119" y="270787"/>
                  <a:pt x="357" y="91336"/>
                </a:cubicBezTo>
                <a:cubicBezTo>
                  <a:pt x="548" y="32376"/>
                  <a:pt x="30266" y="2468"/>
                  <a:pt x="89606" y="563"/>
                </a:cubicBezTo>
                <a:cubicBezTo>
                  <a:pt x="123801" y="-580"/>
                  <a:pt x="158091" y="372"/>
                  <a:pt x="192286" y="372"/>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B00C67E-71B2-1F9E-1054-B4CB09395E4A}"/>
              </a:ext>
            </a:extLst>
          </p:cNvPr>
          <p:cNvSpPr txBox="1"/>
          <p:nvPr/>
        </p:nvSpPr>
        <p:spPr>
          <a:xfrm>
            <a:off x="6608304" y="2415105"/>
            <a:ext cx="144021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Connectivity</a:t>
            </a:r>
          </a:p>
        </p:txBody>
      </p:sp>
      <p:sp>
        <p:nvSpPr>
          <p:cNvPr id="35" name="TextBox 34">
            <a:extLst>
              <a:ext uri="{FF2B5EF4-FFF2-40B4-BE49-F238E27FC236}">
                <a16:creationId xmlns:a16="http://schemas.microsoft.com/office/drawing/2014/main" id="{AA40A252-4DA0-8988-9FF5-11655FBCDE36}"/>
              </a:ext>
            </a:extLst>
          </p:cNvPr>
          <p:cNvSpPr txBox="1"/>
          <p:nvPr/>
        </p:nvSpPr>
        <p:spPr>
          <a:xfrm>
            <a:off x="6184974" y="2968092"/>
            <a:ext cx="2063308" cy="2308324"/>
          </a:xfrm>
          <a:prstGeom prst="rect">
            <a:avLst/>
          </a:prstGeom>
          <a:noFill/>
        </p:spPr>
        <p:txBody>
          <a:bodyPr wrap="square">
            <a:spAutoFit/>
          </a:bodyPr>
          <a:lstStyle/>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FFFFFF"/>
                </a:solidFill>
                <a:effectLst/>
                <a:uLnTx/>
                <a:uFillTx/>
                <a:latin typeface="Calibri"/>
                <a:ea typeface="+mn-ea"/>
                <a:cs typeface="+mn-cs"/>
              </a:rPr>
              <a:t>Expected that </a:t>
            </a:r>
            <a:r>
              <a:rPr kumimoji="0" lang="en-US" sz="1800" b="1" i="1" u="none" strike="noStrike" kern="1200" cap="none" spc="0" normalizeH="0" baseline="0" noProof="0" dirty="0">
                <a:ln>
                  <a:noFill/>
                </a:ln>
                <a:solidFill>
                  <a:srgbClr val="134739"/>
                </a:solidFill>
                <a:effectLst/>
                <a:uLnTx/>
                <a:uFillTx/>
                <a:latin typeface="Calibri"/>
                <a:ea typeface="+mn-ea"/>
                <a:cs typeface="+mn-cs"/>
              </a:rPr>
              <a:t>+145 additional City Pairs </a:t>
            </a:r>
            <a:r>
              <a:rPr kumimoji="0" lang="en-US" sz="1800" b="0" i="1" u="none" strike="noStrike" kern="1200" cap="none" spc="0" normalizeH="0" baseline="0" noProof="0" dirty="0">
                <a:ln>
                  <a:noFill/>
                </a:ln>
                <a:solidFill>
                  <a:srgbClr val="FFFFFF"/>
                </a:solidFill>
                <a:effectLst/>
                <a:uLnTx/>
                <a:uFillTx/>
                <a:latin typeface="Calibri"/>
                <a:ea typeface="+mn-ea"/>
                <a:cs typeface="+mn-cs"/>
              </a:rPr>
              <a:t>will be created (direct flights);</a:t>
            </a:r>
          </a:p>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1" u="none" strike="noStrike" kern="1200" cap="none" spc="0" normalizeH="0" baseline="0" noProof="0" dirty="0">
              <a:ln>
                <a:noFill/>
              </a:ln>
              <a:solidFill>
                <a:srgbClr val="FFFFFF"/>
              </a:solidFill>
              <a:effectLst/>
              <a:uLnTx/>
              <a:uFillTx/>
              <a:latin typeface="Calibri"/>
              <a:ea typeface="+mn-ea"/>
              <a:cs typeface="+mn-cs"/>
            </a:endParaRPr>
          </a:p>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FFFFFF"/>
                </a:solidFill>
                <a:effectLst/>
                <a:uLnTx/>
                <a:uFillTx/>
                <a:latin typeface="Calibri"/>
                <a:ea typeface="+mn-ea"/>
                <a:cs typeface="+mn-cs"/>
              </a:rPr>
              <a:t>Shorter traveling time</a:t>
            </a:r>
          </a:p>
        </p:txBody>
      </p:sp>
      <p:sp>
        <p:nvSpPr>
          <p:cNvPr id="87" name="Freeform: Shape 86">
            <a:extLst>
              <a:ext uri="{FF2B5EF4-FFF2-40B4-BE49-F238E27FC236}">
                <a16:creationId xmlns:a16="http://schemas.microsoft.com/office/drawing/2014/main" id="{642EA21C-E397-1A71-2436-F23013D67909}"/>
              </a:ext>
            </a:extLst>
          </p:cNvPr>
          <p:cNvSpPr>
            <a:spLocks noChangeAspect="1"/>
          </p:cNvSpPr>
          <p:nvPr/>
        </p:nvSpPr>
        <p:spPr>
          <a:xfrm>
            <a:off x="7044155" y="5737774"/>
            <a:ext cx="467311" cy="467374"/>
          </a:xfrm>
          <a:custGeom>
            <a:avLst/>
            <a:gdLst>
              <a:gd name="connsiteX0" fmla="*/ 1245778 w 1332900"/>
              <a:gd name="connsiteY0" fmla="*/ 1223423 h 1333080"/>
              <a:gd name="connsiteX1" fmla="*/ 1286355 w 1332900"/>
              <a:gd name="connsiteY1" fmla="*/ 1223423 h 1333080"/>
              <a:gd name="connsiteX2" fmla="*/ 1286355 w 1332900"/>
              <a:gd name="connsiteY2" fmla="*/ 1263714 h 1333080"/>
              <a:gd name="connsiteX3" fmla="*/ 1245778 w 1332900"/>
              <a:gd name="connsiteY3" fmla="*/ 1263714 h 1333080"/>
              <a:gd name="connsiteX4" fmla="*/ 1121668 w 1332900"/>
              <a:gd name="connsiteY4" fmla="*/ 1221232 h 1333080"/>
              <a:gd name="connsiteX5" fmla="*/ 1198534 w 1332900"/>
              <a:gd name="connsiteY5" fmla="*/ 1221232 h 1333080"/>
              <a:gd name="connsiteX6" fmla="*/ 1198534 w 1332900"/>
              <a:gd name="connsiteY6" fmla="*/ 1263046 h 1333080"/>
              <a:gd name="connsiteX7" fmla="*/ 1045658 w 1332900"/>
              <a:gd name="connsiteY7" fmla="*/ 1263046 h 1333080"/>
              <a:gd name="connsiteX8" fmla="*/ 1045658 w 1332900"/>
              <a:gd name="connsiteY8" fmla="*/ 1222470 h 1333080"/>
              <a:gd name="connsiteX9" fmla="*/ 1121668 w 1332900"/>
              <a:gd name="connsiteY9" fmla="*/ 1221232 h 1333080"/>
              <a:gd name="connsiteX10" fmla="*/ 886781 w 1332900"/>
              <a:gd name="connsiteY10" fmla="*/ 1166654 h 1333080"/>
              <a:gd name="connsiteX11" fmla="*/ 886831 w 1332900"/>
              <a:gd name="connsiteY11" fmla="*/ 1166702 h 1333080"/>
              <a:gd name="connsiteX12" fmla="*/ 859539 w 1332900"/>
              <a:gd name="connsiteY12" fmla="*/ 1195324 h 1333080"/>
              <a:gd name="connsiteX13" fmla="*/ 889352 w 1332900"/>
              <a:gd name="connsiteY13" fmla="*/ 1234091 h 1333080"/>
              <a:gd name="connsiteX14" fmla="*/ 921547 w 1332900"/>
              <a:gd name="connsiteY14" fmla="*/ 1199991 h 1333080"/>
              <a:gd name="connsiteX15" fmla="*/ 886831 w 1332900"/>
              <a:gd name="connsiteY15" fmla="*/ 1166702 h 1333080"/>
              <a:gd name="connsiteX16" fmla="*/ 886876 w 1332900"/>
              <a:gd name="connsiteY16" fmla="*/ 1166654 h 1333080"/>
              <a:gd name="connsiteX17" fmla="*/ 1288355 w 1332900"/>
              <a:gd name="connsiteY17" fmla="*/ 1112647 h 1333080"/>
              <a:gd name="connsiteX18" fmla="*/ 1332742 w 1332900"/>
              <a:gd name="connsiteY18" fmla="*/ 1112647 h 1333080"/>
              <a:gd name="connsiteX19" fmla="*/ 1332742 w 1332900"/>
              <a:gd name="connsiteY19" fmla="*/ 1112742 h 1333080"/>
              <a:gd name="connsiteX20" fmla="*/ 1332742 w 1332900"/>
              <a:gd name="connsiteY20" fmla="*/ 1153890 h 1333080"/>
              <a:gd name="connsiteX21" fmla="*/ 1290546 w 1332900"/>
              <a:gd name="connsiteY21" fmla="*/ 1155986 h 1333080"/>
              <a:gd name="connsiteX22" fmla="*/ 1288355 w 1332900"/>
              <a:gd name="connsiteY22" fmla="*/ 1112647 h 1333080"/>
              <a:gd name="connsiteX23" fmla="*/ 1136717 w 1332900"/>
              <a:gd name="connsiteY23" fmla="*/ 1111790 h 1333080"/>
              <a:gd name="connsiteX24" fmla="*/ 1241111 w 1332900"/>
              <a:gd name="connsiteY24" fmla="*/ 1111790 h 1333080"/>
              <a:gd name="connsiteX25" fmla="*/ 1241111 w 1332900"/>
              <a:gd name="connsiteY25" fmla="*/ 1153890 h 1333080"/>
              <a:gd name="connsiteX26" fmla="*/ 1136717 w 1332900"/>
              <a:gd name="connsiteY26" fmla="*/ 1153890 h 1333080"/>
              <a:gd name="connsiteX27" fmla="*/ 888971 w 1332900"/>
              <a:gd name="connsiteY27" fmla="*/ 1066832 h 1333080"/>
              <a:gd name="connsiteX28" fmla="*/ 910688 w 1332900"/>
              <a:gd name="connsiteY28" fmla="*/ 1090168 h 1333080"/>
              <a:gd name="connsiteX29" fmla="*/ 919166 w 1332900"/>
              <a:gd name="connsiteY29" fmla="*/ 1124267 h 1333080"/>
              <a:gd name="connsiteX30" fmla="*/ 996604 w 1332900"/>
              <a:gd name="connsiteY30" fmla="*/ 1177798 h 1333080"/>
              <a:gd name="connsiteX31" fmla="*/ 1021178 w 1332900"/>
              <a:gd name="connsiteY31" fmla="*/ 1206659 h 1333080"/>
              <a:gd name="connsiteX32" fmla="*/ 1003652 w 1332900"/>
              <a:gd name="connsiteY32" fmla="*/ 1220184 h 1333080"/>
              <a:gd name="connsiteX33" fmla="*/ 979459 w 1332900"/>
              <a:gd name="connsiteY33" fmla="*/ 1224375 h 1333080"/>
              <a:gd name="connsiteX34" fmla="*/ 913927 w 1332900"/>
              <a:gd name="connsiteY34" fmla="*/ 1291241 h 1333080"/>
              <a:gd name="connsiteX35" fmla="*/ 908783 w 1332900"/>
              <a:gd name="connsiteY35" fmla="*/ 1315244 h 1333080"/>
              <a:gd name="connsiteX36" fmla="*/ 889162 w 1332900"/>
              <a:gd name="connsiteY36" fmla="*/ 1331341 h 1333080"/>
              <a:gd name="connsiteX37" fmla="*/ 868397 w 1332900"/>
              <a:gd name="connsiteY37" fmla="*/ 1316006 h 1333080"/>
              <a:gd name="connsiteX38" fmla="*/ 865635 w 1332900"/>
              <a:gd name="connsiteY38" fmla="*/ 1298861 h 1333080"/>
              <a:gd name="connsiteX39" fmla="*/ 792293 w 1332900"/>
              <a:gd name="connsiteY39" fmla="*/ 1222661 h 1333080"/>
              <a:gd name="connsiteX40" fmla="*/ 774767 w 1332900"/>
              <a:gd name="connsiteY40" fmla="*/ 1220565 h 1333080"/>
              <a:gd name="connsiteX41" fmla="*/ 757336 w 1332900"/>
              <a:gd name="connsiteY41" fmla="*/ 1197800 h 1333080"/>
              <a:gd name="connsiteX42" fmla="*/ 774576 w 1332900"/>
              <a:gd name="connsiteY42" fmla="*/ 1178465 h 1333080"/>
              <a:gd name="connsiteX43" fmla="*/ 795531 w 1332900"/>
              <a:gd name="connsiteY43" fmla="*/ 1175512 h 1333080"/>
              <a:gd name="connsiteX44" fmla="*/ 865635 w 1332900"/>
              <a:gd name="connsiteY44" fmla="*/ 1100169 h 1333080"/>
              <a:gd name="connsiteX45" fmla="*/ 866492 w 1332900"/>
              <a:gd name="connsiteY45" fmla="*/ 1089596 h 1333080"/>
              <a:gd name="connsiteX46" fmla="*/ 888971 w 1332900"/>
              <a:gd name="connsiteY46" fmla="*/ 1066832 h 1333080"/>
              <a:gd name="connsiteX47" fmla="*/ 450822 w 1332900"/>
              <a:gd name="connsiteY47" fmla="*/ 909669 h 1333080"/>
              <a:gd name="connsiteX48" fmla="*/ 399006 w 1332900"/>
              <a:gd name="connsiteY48" fmla="*/ 932719 h 1333080"/>
              <a:gd name="connsiteX49" fmla="*/ 461014 w 1332900"/>
              <a:gd name="connsiteY49" fmla="*/ 956246 h 1333080"/>
              <a:gd name="connsiteX50" fmla="*/ 986413 w 1332900"/>
              <a:gd name="connsiteY50" fmla="*/ 955770 h 1333080"/>
              <a:gd name="connsiteX51" fmla="*/ 1021179 w 1332900"/>
              <a:gd name="connsiteY51" fmla="*/ 954817 h 1333080"/>
              <a:gd name="connsiteX52" fmla="*/ 1021179 w 1332900"/>
              <a:gd name="connsiteY52" fmla="*/ 911383 h 1333080"/>
              <a:gd name="connsiteX53" fmla="*/ 1021274 w 1332900"/>
              <a:gd name="connsiteY53" fmla="*/ 911383 h 1333080"/>
              <a:gd name="connsiteX54" fmla="*/ 1001081 w 1332900"/>
              <a:gd name="connsiteY54" fmla="*/ 910050 h 1333080"/>
              <a:gd name="connsiteX55" fmla="*/ 450822 w 1332900"/>
              <a:gd name="connsiteY55" fmla="*/ 909669 h 1333080"/>
              <a:gd name="connsiteX56" fmla="*/ 1190724 w 1332900"/>
              <a:gd name="connsiteY56" fmla="*/ 865735 h 1333080"/>
              <a:gd name="connsiteX57" fmla="*/ 1112238 w 1332900"/>
              <a:gd name="connsiteY57" fmla="*/ 866330 h 1333080"/>
              <a:gd name="connsiteX58" fmla="*/ 1087473 w 1332900"/>
              <a:gd name="connsiteY58" fmla="*/ 876712 h 1333080"/>
              <a:gd name="connsiteX59" fmla="*/ 1066042 w 1332900"/>
              <a:gd name="connsiteY59" fmla="*/ 943006 h 1333080"/>
              <a:gd name="connsiteX60" fmla="*/ 1122049 w 1332900"/>
              <a:gd name="connsiteY60" fmla="*/ 999775 h 1333080"/>
              <a:gd name="connsiteX61" fmla="*/ 1203392 w 1332900"/>
              <a:gd name="connsiteY61" fmla="*/ 999775 h 1333080"/>
              <a:gd name="connsiteX62" fmla="*/ 1274449 w 1332900"/>
              <a:gd name="connsiteY62" fmla="*/ 999775 h 1333080"/>
              <a:gd name="connsiteX63" fmla="*/ 1252065 w 1332900"/>
              <a:gd name="connsiteY63" fmla="*/ 954627 h 1333080"/>
              <a:gd name="connsiteX64" fmla="*/ 1251589 w 1332900"/>
              <a:gd name="connsiteY64" fmla="*/ 911574 h 1333080"/>
              <a:gd name="connsiteX65" fmla="*/ 1262400 w 1332900"/>
              <a:gd name="connsiteY65" fmla="*/ 890881 h 1333080"/>
              <a:gd name="connsiteX66" fmla="*/ 1274593 w 1332900"/>
              <a:gd name="connsiteY66" fmla="*/ 865854 h 1333080"/>
              <a:gd name="connsiteX67" fmla="*/ 1274639 w 1332900"/>
              <a:gd name="connsiteY67" fmla="*/ 865854 h 1333080"/>
              <a:gd name="connsiteX68" fmla="*/ 1274639 w 1332900"/>
              <a:gd name="connsiteY68" fmla="*/ 865759 h 1333080"/>
              <a:gd name="connsiteX69" fmla="*/ 1274593 w 1332900"/>
              <a:gd name="connsiteY69" fmla="*/ 865854 h 1333080"/>
              <a:gd name="connsiteX70" fmla="*/ 822392 w 1332900"/>
              <a:gd name="connsiteY70" fmla="*/ 757555 h 1333080"/>
              <a:gd name="connsiteX71" fmla="*/ 886591 w 1332900"/>
              <a:gd name="connsiteY71" fmla="*/ 757555 h 1333080"/>
              <a:gd name="connsiteX72" fmla="*/ 886591 w 1332900"/>
              <a:gd name="connsiteY72" fmla="*/ 798132 h 1333080"/>
              <a:gd name="connsiteX73" fmla="*/ 824392 w 1332900"/>
              <a:gd name="connsiteY73" fmla="*/ 798132 h 1333080"/>
              <a:gd name="connsiteX74" fmla="*/ 822392 w 1332900"/>
              <a:gd name="connsiteY74" fmla="*/ 757555 h 1333080"/>
              <a:gd name="connsiteX75" fmla="*/ 408983 w 1332900"/>
              <a:gd name="connsiteY75" fmla="*/ 755984 h 1333080"/>
              <a:gd name="connsiteX76" fmla="*/ 522926 w 1332900"/>
              <a:gd name="connsiteY76" fmla="*/ 809180 h 1333080"/>
              <a:gd name="connsiteX77" fmla="*/ 494827 w 1332900"/>
              <a:gd name="connsiteY77" fmla="*/ 837375 h 1333080"/>
              <a:gd name="connsiteX78" fmla="*/ 371383 w 1332900"/>
              <a:gd name="connsiteY78" fmla="*/ 802513 h 1333080"/>
              <a:gd name="connsiteX79" fmla="*/ 292230 w 1332900"/>
              <a:gd name="connsiteY79" fmla="*/ 852900 h 1333080"/>
              <a:gd name="connsiteX80" fmla="*/ 303470 w 1332900"/>
              <a:gd name="connsiteY80" fmla="*/ 1025588 h 1333080"/>
              <a:gd name="connsiteX81" fmla="*/ 495875 w 1332900"/>
              <a:gd name="connsiteY81" fmla="*/ 1027017 h 1333080"/>
              <a:gd name="connsiteX82" fmla="*/ 523402 w 1332900"/>
              <a:gd name="connsiteY82" fmla="*/ 1055592 h 1333080"/>
              <a:gd name="connsiteX83" fmla="*/ 275085 w 1332900"/>
              <a:gd name="connsiteY83" fmla="*/ 1060450 h 1333080"/>
              <a:gd name="connsiteX84" fmla="*/ 272037 w 1332900"/>
              <a:gd name="connsiteY84" fmla="*/ 808228 h 1333080"/>
              <a:gd name="connsiteX85" fmla="*/ 408983 w 1332900"/>
              <a:gd name="connsiteY85" fmla="*/ 755984 h 1333080"/>
              <a:gd name="connsiteX86" fmla="*/ 400245 w 1332900"/>
              <a:gd name="connsiteY86" fmla="*/ 642947 h 1333080"/>
              <a:gd name="connsiteX87" fmla="*/ 659801 w 1332900"/>
              <a:gd name="connsiteY87" fmla="*/ 812514 h 1333080"/>
              <a:gd name="connsiteX88" fmla="*/ 645037 w 1332900"/>
              <a:gd name="connsiteY88" fmla="*/ 821086 h 1333080"/>
              <a:gd name="connsiteX89" fmla="*/ 623891 w 1332900"/>
              <a:gd name="connsiteY89" fmla="*/ 829564 h 1333080"/>
              <a:gd name="connsiteX90" fmla="*/ 472063 w 1332900"/>
              <a:gd name="connsiteY90" fmla="*/ 698404 h 1333080"/>
              <a:gd name="connsiteX91" fmla="*/ 318806 w 1332900"/>
              <a:gd name="connsiteY91" fmla="*/ 701929 h 1333080"/>
              <a:gd name="connsiteX92" fmla="*/ 155642 w 1332900"/>
              <a:gd name="connsiteY92" fmla="*/ 936720 h 1333080"/>
              <a:gd name="connsiteX93" fmla="*/ 333760 w 1332900"/>
              <a:gd name="connsiteY93" fmla="*/ 1167606 h 1333080"/>
              <a:gd name="connsiteX94" fmla="*/ 625796 w 1332900"/>
              <a:gd name="connsiteY94" fmla="*/ 1035780 h 1333080"/>
              <a:gd name="connsiteX95" fmla="*/ 625701 w 1332900"/>
              <a:gd name="connsiteY95" fmla="*/ 1035685 h 1333080"/>
              <a:gd name="connsiteX96" fmla="*/ 658658 w 1332900"/>
              <a:gd name="connsiteY96" fmla="*/ 1051782 h 1333080"/>
              <a:gd name="connsiteX97" fmla="*/ 367574 w 1332900"/>
              <a:gd name="connsiteY97" fmla="*/ 1220089 h 1333080"/>
              <a:gd name="connsiteX98" fmla="*/ 111732 w 1332900"/>
              <a:gd name="connsiteY98" fmla="*/ 949007 h 1333080"/>
              <a:gd name="connsiteX99" fmla="*/ 352619 w 1332900"/>
              <a:gd name="connsiteY99" fmla="*/ 647160 h 1333080"/>
              <a:gd name="connsiteX100" fmla="*/ 400245 w 1332900"/>
              <a:gd name="connsiteY100" fmla="*/ 642947 h 1333080"/>
              <a:gd name="connsiteX101" fmla="*/ 476634 w 1332900"/>
              <a:gd name="connsiteY101" fmla="*/ 531932 h 1333080"/>
              <a:gd name="connsiteX102" fmla="*/ 509400 w 1332900"/>
              <a:gd name="connsiteY102" fmla="*/ 532860 h 1333080"/>
              <a:gd name="connsiteX103" fmla="*/ 509400 w 1332900"/>
              <a:gd name="connsiteY103" fmla="*/ 575342 h 1333080"/>
              <a:gd name="connsiteX104" fmla="*/ 487969 w 1332900"/>
              <a:gd name="connsiteY104" fmla="*/ 577914 h 1333080"/>
              <a:gd name="connsiteX105" fmla="*/ 447583 w 1332900"/>
              <a:gd name="connsiteY105" fmla="*/ 578009 h 1333080"/>
              <a:gd name="connsiteX106" fmla="*/ 447583 w 1332900"/>
              <a:gd name="connsiteY106" fmla="*/ 536289 h 1333080"/>
              <a:gd name="connsiteX107" fmla="*/ 476634 w 1332900"/>
              <a:gd name="connsiteY107" fmla="*/ 531932 h 1333080"/>
              <a:gd name="connsiteX108" fmla="*/ 859874 w 1332900"/>
              <a:gd name="connsiteY108" fmla="*/ 504807 h 1333080"/>
              <a:gd name="connsiteX109" fmla="*/ 859921 w 1332900"/>
              <a:gd name="connsiteY109" fmla="*/ 504857 h 1333080"/>
              <a:gd name="connsiteX110" fmla="*/ 859825 w 1332900"/>
              <a:gd name="connsiteY110" fmla="*/ 504857 h 1333080"/>
              <a:gd name="connsiteX111" fmla="*/ 224412 w 1332900"/>
              <a:gd name="connsiteY111" fmla="*/ 356267 h 1333080"/>
              <a:gd name="connsiteX112" fmla="*/ 264512 w 1332900"/>
              <a:gd name="connsiteY112" fmla="*/ 356267 h 1333080"/>
              <a:gd name="connsiteX113" fmla="*/ 264512 w 1332900"/>
              <a:gd name="connsiteY113" fmla="*/ 398367 h 1333080"/>
              <a:gd name="connsiteX114" fmla="*/ 224412 w 1332900"/>
              <a:gd name="connsiteY114" fmla="*/ 398367 h 1333080"/>
              <a:gd name="connsiteX115" fmla="*/ 351667 w 1332900"/>
              <a:gd name="connsiteY115" fmla="*/ 332454 h 1333080"/>
              <a:gd name="connsiteX116" fmla="*/ 351667 w 1332900"/>
              <a:gd name="connsiteY116" fmla="*/ 427418 h 1333080"/>
              <a:gd name="connsiteX117" fmla="*/ 434439 w 1332900"/>
              <a:gd name="connsiteY117" fmla="*/ 379317 h 1333080"/>
              <a:gd name="connsiteX118" fmla="*/ 351667 w 1332900"/>
              <a:gd name="connsiteY118" fmla="*/ 332454 h 1333080"/>
              <a:gd name="connsiteX119" fmla="*/ 136783 w 1332900"/>
              <a:gd name="connsiteY119" fmla="*/ 332359 h 1333080"/>
              <a:gd name="connsiteX120" fmla="*/ 57630 w 1332900"/>
              <a:gd name="connsiteY120" fmla="*/ 377983 h 1333080"/>
              <a:gd name="connsiteX121" fmla="*/ 136783 w 1332900"/>
              <a:gd name="connsiteY121" fmla="*/ 423799 h 1333080"/>
              <a:gd name="connsiteX122" fmla="*/ 248035 w 1332900"/>
              <a:gd name="connsiteY122" fmla="*/ 311308 h 1333080"/>
              <a:gd name="connsiteX123" fmla="*/ 177645 w 1332900"/>
              <a:gd name="connsiteY123" fmla="*/ 376269 h 1333080"/>
              <a:gd name="connsiteX124" fmla="*/ 244796 w 1332900"/>
              <a:gd name="connsiteY124" fmla="*/ 444849 h 1333080"/>
              <a:gd name="connsiteX125" fmla="*/ 311090 w 1332900"/>
              <a:gd name="connsiteY125" fmla="*/ 379412 h 1333080"/>
              <a:gd name="connsiteX126" fmla="*/ 311186 w 1332900"/>
              <a:gd name="connsiteY126" fmla="*/ 379317 h 1333080"/>
              <a:gd name="connsiteX127" fmla="*/ 248035 w 1332900"/>
              <a:gd name="connsiteY127" fmla="*/ 311308 h 1333080"/>
              <a:gd name="connsiteX128" fmla="*/ 243392 w 1332900"/>
              <a:gd name="connsiteY128" fmla="*/ 267077 h 1333080"/>
              <a:gd name="connsiteX129" fmla="*/ 466348 w 1332900"/>
              <a:gd name="connsiteY129" fmla="*/ 348265 h 1333080"/>
              <a:gd name="connsiteX130" fmla="*/ 481874 w 1332900"/>
              <a:gd name="connsiteY130" fmla="*/ 362743 h 1333080"/>
              <a:gd name="connsiteX131" fmla="*/ 481016 w 1332900"/>
              <a:gd name="connsiteY131" fmla="*/ 394081 h 1333080"/>
              <a:gd name="connsiteX132" fmla="*/ 459966 w 1332900"/>
              <a:gd name="connsiteY132" fmla="*/ 413035 h 1333080"/>
              <a:gd name="connsiteX133" fmla="*/ 243844 w 1332900"/>
              <a:gd name="connsiteY133" fmla="*/ 489140 h 1333080"/>
              <a:gd name="connsiteX134" fmla="*/ 243749 w 1332900"/>
              <a:gd name="connsiteY134" fmla="*/ 489140 h 1333080"/>
              <a:gd name="connsiteX135" fmla="*/ 22578 w 1332900"/>
              <a:gd name="connsiteY135" fmla="*/ 407701 h 1333080"/>
              <a:gd name="connsiteX136" fmla="*/ 20864 w 1332900"/>
              <a:gd name="connsiteY136" fmla="*/ 349694 h 1333080"/>
              <a:gd name="connsiteX137" fmla="*/ 243392 w 1332900"/>
              <a:gd name="connsiteY137" fmla="*/ 267077 h 1333080"/>
              <a:gd name="connsiteX138" fmla="*/ 912594 w 1332900"/>
              <a:gd name="connsiteY138" fmla="*/ 246920 h 1333080"/>
              <a:gd name="connsiteX139" fmla="*/ 955361 w 1332900"/>
              <a:gd name="connsiteY139" fmla="*/ 246920 h 1333080"/>
              <a:gd name="connsiteX140" fmla="*/ 954790 w 1332900"/>
              <a:gd name="connsiteY140" fmla="*/ 397034 h 1333080"/>
              <a:gd name="connsiteX141" fmla="*/ 942312 w 1332900"/>
              <a:gd name="connsiteY141" fmla="*/ 421418 h 1333080"/>
              <a:gd name="connsiteX142" fmla="*/ 859874 w 1332900"/>
              <a:gd name="connsiteY142" fmla="*/ 504807 h 1333080"/>
              <a:gd name="connsiteX143" fmla="*/ 828774 w 1332900"/>
              <a:gd name="connsiteY143" fmla="*/ 471901 h 1333080"/>
              <a:gd name="connsiteX144" fmla="*/ 890877 w 1332900"/>
              <a:gd name="connsiteY144" fmla="*/ 411036 h 1333080"/>
              <a:gd name="connsiteX145" fmla="*/ 910689 w 1332900"/>
              <a:gd name="connsiteY145" fmla="*/ 364554 h 1333080"/>
              <a:gd name="connsiteX146" fmla="*/ 910403 w 1332900"/>
              <a:gd name="connsiteY146" fmla="*/ 275781 h 1333080"/>
              <a:gd name="connsiteX147" fmla="*/ 912594 w 1332900"/>
              <a:gd name="connsiteY147" fmla="*/ 246920 h 1333080"/>
              <a:gd name="connsiteX148" fmla="*/ 907450 w 1332900"/>
              <a:gd name="connsiteY148" fmla="*/ 134144 h 1333080"/>
              <a:gd name="connsiteX149" fmla="*/ 763623 w 1332900"/>
              <a:gd name="connsiteY149" fmla="*/ 196628 h 1333080"/>
              <a:gd name="connsiteX150" fmla="*/ 792388 w 1332900"/>
              <a:gd name="connsiteY150" fmla="*/ 229584 h 1333080"/>
              <a:gd name="connsiteX151" fmla="*/ 762003 w 1332900"/>
              <a:gd name="connsiteY151" fmla="*/ 258635 h 1333080"/>
              <a:gd name="connsiteX152" fmla="*/ 746668 w 1332900"/>
              <a:gd name="connsiteY152" fmla="*/ 244729 h 1333080"/>
              <a:gd name="connsiteX153" fmla="*/ 728666 w 1332900"/>
              <a:gd name="connsiteY153" fmla="*/ 229203 h 1333080"/>
              <a:gd name="connsiteX154" fmla="*/ 669135 w 1332900"/>
              <a:gd name="connsiteY154" fmla="*/ 375602 h 1333080"/>
              <a:gd name="connsiteX155" fmla="*/ 730095 w 1332900"/>
              <a:gd name="connsiteY155" fmla="*/ 378555 h 1333080"/>
              <a:gd name="connsiteX156" fmla="*/ 730095 w 1332900"/>
              <a:gd name="connsiteY156" fmla="*/ 421608 h 1333080"/>
              <a:gd name="connsiteX157" fmla="*/ 667134 w 1332900"/>
              <a:gd name="connsiteY157" fmla="*/ 424656 h 1333080"/>
              <a:gd name="connsiteX158" fmla="*/ 729142 w 1332900"/>
              <a:gd name="connsiteY158" fmla="*/ 569531 h 1333080"/>
              <a:gd name="connsiteX159" fmla="*/ 760289 w 1332900"/>
              <a:gd name="connsiteY159" fmla="*/ 543814 h 1333080"/>
              <a:gd name="connsiteX160" fmla="*/ 793245 w 1332900"/>
              <a:gd name="connsiteY160" fmla="*/ 568484 h 1333080"/>
              <a:gd name="connsiteX161" fmla="*/ 763337 w 1332900"/>
              <a:gd name="connsiteY161" fmla="*/ 605250 h 1333080"/>
              <a:gd name="connsiteX162" fmla="*/ 908212 w 1332900"/>
              <a:gd name="connsiteY162" fmla="*/ 664686 h 1333080"/>
              <a:gd name="connsiteX163" fmla="*/ 912498 w 1332900"/>
              <a:gd name="connsiteY163" fmla="*/ 602488 h 1333080"/>
              <a:gd name="connsiteX164" fmla="*/ 954123 w 1332900"/>
              <a:gd name="connsiteY164" fmla="*/ 602488 h 1333080"/>
              <a:gd name="connsiteX165" fmla="*/ 958409 w 1332900"/>
              <a:gd name="connsiteY165" fmla="*/ 665734 h 1333080"/>
              <a:gd name="connsiteX166" fmla="*/ 958504 w 1332900"/>
              <a:gd name="connsiteY166" fmla="*/ 665448 h 1333080"/>
              <a:gd name="connsiteX167" fmla="*/ 1103379 w 1332900"/>
              <a:gd name="connsiteY167" fmla="*/ 603250 h 1333080"/>
              <a:gd name="connsiteX168" fmla="*/ 1074233 w 1332900"/>
              <a:gd name="connsiteY168" fmla="*/ 569817 h 1333080"/>
              <a:gd name="connsiteX169" fmla="*/ 1104618 w 1332900"/>
              <a:gd name="connsiteY169" fmla="*/ 540766 h 1333080"/>
              <a:gd name="connsiteX170" fmla="*/ 1119858 w 1332900"/>
              <a:gd name="connsiteY170" fmla="*/ 554672 h 1333080"/>
              <a:gd name="connsiteX171" fmla="*/ 1137765 w 1332900"/>
              <a:gd name="connsiteY171" fmla="*/ 570389 h 1333080"/>
              <a:gd name="connsiteX172" fmla="*/ 1197677 w 1332900"/>
              <a:gd name="connsiteY172" fmla="*/ 424085 h 1333080"/>
              <a:gd name="connsiteX173" fmla="*/ 1136622 w 1332900"/>
              <a:gd name="connsiteY173" fmla="*/ 421037 h 1333080"/>
              <a:gd name="connsiteX174" fmla="*/ 1136622 w 1332900"/>
              <a:gd name="connsiteY174" fmla="*/ 378079 h 1333080"/>
              <a:gd name="connsiteX175" fmla="*/ 1198629 w 1332900"/>
              <a:gd name="connsiteY175" fmla="*/ 375031 h 1333080"/>
              <a:gd name="connsiteX176" fmla="*/ 1137574 w 1332900"/>
              <a:gd name="connsiteY176" fmla="*/ 229870 h 1333080"/>
              <a:gd name="connsiteX177" fmla="*/ 1104427 w 1332900"/>
              <a:gd name="connsiteY177" fmla="*/ 257207 h 1333080"/>
              <a:gd name="connsiteX178" fmla="*/ 1073471 w 1332900"/>
              <a:gd name="connsiteY178" fmla="*/ 231013 h 1333080"/>
              <a:gd name="connsiteX179" fmla="*/ 1103094 w 1332900"/>
              <a:gd name="connsiteY179" fmla="*/ 194723 h 1333080"/>
              <a:gd name="connsiteX180" fmla="*/ 958314 w 1332900"/>
              <a:gd name="connsiteY180" fmla="*/ 135001 h 1333080"/>
              <a:gd name="connsiteX181" fmla="*/ 954218 w 1332900"/>
              <a:gd name="connsiteY181" fmla="*/ 197390 h 1333080"/>
              <a:gd name="connsiteX182" fmla="*/ 912975 w 1332900"/>
              <a:gd name="connsiteY182" fmla="*/ 197390 h 1333080"/>
              <a:gd name="connsiteX183" fmla="*/ 907450 w 1332900"/>
              <a:gd name="connsiteY183" fmla="*/ 134144 h 1333080"/>
              <a:gd name="connsiteX184" fmla="*/ 423295 w 1332900"/>
              <a:gd name="connsiteY184" fmla="*/ 102616 h 1333080"/>
              <a:gd name="connsiteX185" fmla="*/ 393196 w 1332900"/>
              <a:gd name="connsiteY185" fmla="*/ 130810 h 1333080"/>
              <a:gd name="connsiteX186" fmla="*/ 393291 w 1332900"/>
              <a:gd name="connsiteY186" fmla="*/ 130810 h 1333080"/>
              <a:gd name="connsiteX187" fmla="*/ 420533 w 1332900"/>
              <a:gd name="connsiteY187" fmla="*/ 160433 h 1333080"/>
              <a:gd name="connsiteX188" fmla="*/ 453013 w 1332900"/>
              <a:gd name="connsiteY188" fmla="*/ 132334 h 1333080"/>
              <a:gd name="connsiteX189" fmla="*/ 423295 w 1332900"/>
              <a:gd name="connsiteY189" fmla="*/ 102616 h 1333080"/>
              <a:gd name="connsiteX190" fmla="*/ 933834 w 1332900"/>
              <a:gd name="connsiteY190" fmla="*/ 88900 h 1333080"/>
              <a:gd name="connsiteX191" fmla="*/ 1243778 w 1332900"/>
              <a:gd name="connsiteY191" fmla="*/ 397605 h 1333080"/>
              <a:gd name="connsiteX192" fmla="*/ 930786 w 1332900"/>
              <a:gd name="connsiteY192" fmla="*/ 710311 h 1333080"/>
              <a:gd name="connsiteX193" fmla="*/ 623129 w 1332900"/>
              <a:gd name="connsiteY193" fmla="*/ 399986 h 1333080"/>
              <a:gd name="connsiteX194" fmla="*/ 933834 w 1332900"/>
              <a:gd name="connsiteY194" fmla="*/ 88900 h 1333080"/>
              <a:gd name="connsiteX195" fmla="*/ 951299 w 1332900"/>
              <a:gd name="connsiteY195" fmla="*/ 563 h 1333080"/>
              <a:gd name="connsiteX196" fmla="*/ 1323407 w 1332900"/>
              <a:gd name="connsiteY196" fmla="*/ 313499 h 1333080"/>
              <a:gd name="connsiteX197" fmla="*/ 983365 w 1332900"/>
              <a:gd name="connsiteY197" fmla="*/ 795083 h 1333080"/>
              <a:gd name="connsiteX198" fmla="*/ 935359 w 1332900"/>
              <a:gd name="connsiteY198" fmla="*/ 800036 h 1333080"/>
              <a:gd name="connsiteX199" fmla="*/ 935359 w 1332900"/>
              <a:gd name="connsiteY199" fmla="*/ 757269 h 1333080"/>
              <a:gd name="connsiteX200" fmla="*/ 958600 w 1332900"/>
              <a:gd name="connsiteY200" fmla="*/ 752983 h 1333080"/>
              <a:gd name="connsiteX201" fmla="*/ 1288069 w 1332900"/>
              <a:gd name="connsiteY201" fmla="*/ 399319 h 1333080"/>
              <a:gd name="connsiteX202" fmla="*/ 1000795 w 1332900"/>
              <a:gd name="connsiteY202" fmla="*/ 50704 h 1333080"/>
              <a:gd name="connsiteX203" fmla="*/ 584077 w 1332900"/>
              <a:gd name="connsiteY203" fmla="*/ 333787 h 1333080"/>
              <a:gd name="connsiteX204" fmla="*/ 668563 w 1332900"/>
              <a:gd name="connsiteY204" fmla="*/ 633920 h 1333080"/>
              <a:gd name="connsiteX205" fmla="*/ 793627 w 1332900"/>
              <a:gd name="connsiteY205" fmla="*/ 856710 h 1333080"/>
              <a:gd name="connsiteX206" fmla="*/ 798294 w 1332900"/>
              <a:gd name="connsiteY206" fmla="*/ 865663 h 1333080"/>
              <a:gd name="connsiteX207" fmla="*/ 920595 w 1332900"/>
              <a:gd name="connsiteY207" fmla="*/ 865663 h 1333080"/>
              <a:gd name="connsiteX208" fmla="*/ 1005844 w 1332900"/>
              <a:gd name="connsiteY208" fmla="*/ 866044 h 1333080"/>
              <a:gd name="connsiteX209" fmla="*/ 1055278 w 1332900"/>
              <a:gd name="connsiteY209" fmla="*/ 845470 h 1333080"/>
              <a:gd name="connsiteX210" fmla="*/ 1110904 w 1332900"/>
              <a:gd name="connsiteY210" fmla="*/ 821753 h 1333080"/>
              <a:gd name="connsiteX211" fmla="*/ 1288546 w 1332900"/>
              <a:gd name="connsiteY211" fmla="*/ 822229 h 1333080"/>
              <a:gd name="connsiteX212" fmla="*/ 1309882 w 1332900"/>
              <a:gd name="connsiteY212" fmla="*/ 822610 h 1333080"/>
              <a:gd name="connsiteX213" fmla="*/ 1329217 w 1332900"/>
              <a:gd name="connsiteY213" fmla="*/ 854900 h 1333080"/>
              <a:gd name="connsiteX214" fmla="*/ 1291498 w 1332900"/>
              <a:gd name="connsiteY214" fmla="*/ 933005 h 1333080"/>
              <a:gd name="connsiteX215" fmla="*/ 1327503 w 1332900"/>
              <a:gd name="connsiteY215" fmla="*/ 1005395 h 1333080"/>
              <a:gd name="connsiteX216" fmla="*/ 1304929 w 1332900"/>
              <a:gd name="connsiteY216" fmla="*/ 1043114 h 1333080"/>
              <a:gd name="connsiteX217" fmla="*/ 1095283 w 1332900"/>
              <a:gd name="connsiteY217" fmla="*/ 1043686 h 1333080"/>
              <a:gd name="connsiteX218" fmla="*/ 1059660 w 1332900"/>
              <a:gd name="connsiteY218" fmla="*/ 1023683 h 1333080"/>
              <a:gd name="connsiteX219" fmla="*/ 1000795 w 1332900"/>
              <a:gd name="connsiteY219" fmla="*/ 999299 h 1333080"/>
              <a:gd name="connsiteX220" fmla="*/ 795722 w 1332900"/>
              <a:gd name="connsiteY220" fmla="*/ 999871 h 1333080"/>
              <a:gd name="connsiteX221" fmla="*/ 565122 w 1332900"/>
              <a:gd name="connsiteY221" fmla="*/ 1296479 h 1333080"/>
              <a:gd name="connsiteX222" fmla="*/ 284706 w 1332900"/>
              <a:gd name="connsiteY222" fmla="*/ 1314958 h 1333080"/>
              <a:gd name="connsiteX223" fmla="*/ 7243 w 1332900"/>
              <a:gd name="connsiteY223" fmla="*/ 861377 h 1333080"/>
              <a:gd name="connsiteX224" fmla="*/ 398625 w 1332900"/>
              <a:gd name="connsiteY224" fmla="*/ 534765 h 1333080"/>
              <a:gd name="connsiteX225" fmla="*/ 398625 w 1332900"/>
              <a:gd name="connsiteY225" fmla="*/ 576865 h 1333080"/>
              <a:gd name="connsiteX226" fmla="*/ 108017 w 1332900"/>
              <a:gd name="connsiteY226" fmla="*/ 731170 h 1333080"/>
              <a:gd name="connsiteX227" fmla="*/ 49057 w 1332900"/>
              <a:gd name="connsiteY227" fmla="*/ 984440 h 1333080"/>
              <a:gd name="connsiteX228" fmla="*/ 401863 w 1332900"/>
              <a:gd name="connsiteY228" fmla="*/ 1287621 h 1333080"/>
              <a:gd name="connsiteX229" fmla="*/ 745525 w 1332900"/>
              <a:gd name="connsiteY229" fmla="*/ 1002061 h 1333080"/>
              <a:gd name="connsiteX230" fmla="*/ 715331 w 1332900"/>
              <a:gd name="connsiteY230" fmla="*/ 999966 h 1333080"/>
              <a:gd name="connsiteX231" fmla="*/ 448822 w 1332900"/>
              <a:gd name="connsiteY231" fmla="*/ 1000252 h 1333080"/>
              <a:gd name="connsiteX232" fmla="*/ 389386 w 1332900"/>
              <a:gd name="connsiteY232" fmla="*/ 982345 h 1333080"/>
              <a:gd name="connsiteX233" fmla="*/ 345475 w 1332900"/>
              <a:gd name="connsiteY233" fmla="*/ 952246 h 1333080"/>
              <a:gd name="connsiteX234" fmla="*/ 344618 w 1332900"/>
              <a:gd name="connsiteY234" fmla="*/ 914336 h 1333080"/>
              <a:gd name="connsiteX235" fmla="*/ 409483 w 1332900"/>
              <a:gd name="connsiteY235" fmla="*/ 870997 h 1333080"/>
              <a:gd name="connsiteX236" fmla="*/ 443869 w 1332900"/>
              <a:gd name="connsiteY236" fmla="*/ 866044 h 1333080"/>
              <a:gd name="connsiteX237" fmla="*/ 706854 w 1332900"/>
              <a:gd name="connsiteY237" fmla="*/ 865854 h 1333080"/>
              <a:gd name="connsiteX238" fmla="*/ 745335 w 1332900"/>
              <a:gd name="connsiteY238" fmla="*/ 865854 h 1333080"/>
              <a:gd name="connsiteX239" fmla="*/ 741811 w 1332900"/>
              <a:gd name="connsiteY239" fmla="*/ 837184 h 1333080"/>
              <a:gd name="connsiteX240" fmla="*/ 651323 w 1332900"/>
              <a:gd name="connsiteY240" fmla="*/ 682593 h 1333080"/>
              <a:gd name="connsiteX241" fmla="*/ 542643 w 1332900"/>
              <a:gd name="connsiteY241" fmla="*/ 482568 h 1333080"/>
              <a:gd name="connsiteX242" fmla="*/ 877732 w 1332900"/>
              <a:gd name="connsiteY242" fmla="*/ 3556 h 1333080"/>
              <a:gd name="connsiteX243" fmla="*/ 951299 w 1332900"/>
              <a:gd name="connsiteY243" fmla="*/ 563 h 1333080"/>
              <a:gd name="connsiteX244" fmla="*/ 423485 w 1332900"/>
              <a:gd name="connsiteY244" fmla="*/ 222 h 1333080"/>
              <a:gd name="connsiteX245" fmla="*/ 445012 w 1332900"/>
              <a:gd name="connsiteY245" fmla="*/ 24416 h 1333080"/>
              <a:gd name="connsiteX246" fmla="*/ 531023 w 1332900"/>
              <a:gd name="connsiteY246" fmla="*/ 110998 h 1333080"/>
              <a:gd name="connsiteX247" fmla="*/ 554454 w 1332900"/>
              <a:gd name="connsiteY247" fmla="*/ 138144 h 1333080"/>
              <a:gd name="connsiteX248" fmla="*/ 554549 w 1332900"/>
              <a:gd name="connsiteY248" fmla="*/ 138335 h 1333080"/>
              <a:gd name="connsiteX249" fmla="*/ 538643 w 1332900"/>
              <a:gd name="connsiteY249" fmla="*/ 153384 h 1333080"/>
              <a:gd name="connsiteX250" fmla="*/ 514449 w 1332900"/>
              <a:gd name="connsiteY250" fmla="*/ 157575 h 1333080"/>
              <a:gd name="connsiteX251" fmla="*/ 446155 w 1332900"/>
              <a:gd name="connsiteY251" fmla="*/ 230346 h 1333080"/>
              <a:gd name="connsiteX252" fmla="*/ 420914 w 1332900"/>
              <a:gd name="connsiteY252" fmla="*/ 266065 h 1333080"/>
              <a:gd name="connsiteX253" fmla="*/ 398149 w 1332900"/>
              <a:gd name="connsiteY253" fmla="*/ 230822 h 1333080"/>
              <a:gd name="connsiteX254" fmla="*/ 323759 w 1332900"/>
              <a:gd name="connsiteY254" fmla="*/ 155956 h 1333080"/>
              <a:gd name="connsiteX255" fmla="*/ 306518 w 1332900"/>
              <a:gd name="connsiteY255" fmla="*/ 153384 h 1333080"/>
              <a:gd name="connsiteX256" fmla="*/ 291088 w 1332900"/>
              <a:gd name="connsiteY256" fmla="*/ 133382 h 1333080"/>
              <a:gd name="connsiteX257" fmla="*/ 305756 w 1332900"/>
              <a:gd name="connsiteY257" fmla="*/ 112903 h 1333080"/>
              <a:gd name="connsiteX258" fmla="*/ 326426 w 1332900"/>
              <a:gd name="connsiteY258" fmla="*/ 109569 h 1333080"/>
              <a:gd name="connsiteX259" fmla="*/ 398054 w 1332900"/>
              <a:gd name="connsiteY259" fmla="*/ 36036 h 1333080"/>
              <a:gd name="connsiteX260" fmla="*/ 400340 w 1332900"/>
              <a:gd name="connsiteY260" fmla="*/ 22034 h 1333080"/>
              <a:gd name="connsiteX261" fmla="*/ 423485 w 1332900"/>
              <a:gd name="connsiteY261" fmla="*/ 222 h 13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332900" h="1333080">
                <a:moveTo>
                  <a:pt x="1245778" y="1223423"/>
                </a:moveTo>
                <a:lnTo>
                  <a:pt x="1286355" y="1223423"/>
                </a:lnTo>
                <a:lnTo>
                  <a:pt x="1286355" y="1263714"/>
                </a:lnTo>
                <a:lnTo>
                  <a:pt x="1245778" y="1263714"/>
                </a:lnTo>
                <a:close/>
                <a:moveTo>
                  <a:pt x="1121668" y="1221232"/>
                </a:moveTo>
                <a:cubicBezTo>
                  <a:pt x="1146337" y="1221041"/>
                  <a:pt x="1171007" y="1221232"/>
                  <a:pt x="1198534" y="1221232"/>
                </a:cubicBezTo>
                <a:lnTo>
                  <a:pt x="1198534" y="1263046"/>
                </a:lnTo>
                <a:lnTo>
                  <a:pt x="1045658" y="1263046"/>
                </a:lnTo>
                <a:lnTo>
                  <a:pt x="1045658" y="1222470"/>
                </a:lnTo>
                <a:cubicBezTo>
                  <a:pt x="1070709" y="1222089"/>
                  <a:pt x="1096141" y="1221517"/>
                  <a:pt x="1121668" y="1221232"/>
                </a:cubicBezTo>
                <a:close/>
                <a:moveTo>
                  <a:pt x="886781" y="1166654"/>
                </a:moveTo>
                <a:lnTo>
                  <a:pt x="886831" y="1166702"/>
                </a:lnTo>
                <a:lnTo>
                  <a:pt x="859539" y="1195324"/>
                </a:lnTo>
                <a:cubicBezTo>
                  <a:pt x="871064" y="1210278"/>
                  <a:pt x="880113" y="1222089"/>
                  <a:pt x="889352" y="1234091"/>
                </a:cubicBezTo>
                <a:cubicBezTo>
                  <a:pt x="901544" y="1221137"/>
                  <a:pt x="911831" y="1210373"/>
                  <a:pt x="921547" y="1199991"/>
                </a:cubicBezTo>
                <a:lnTo>
                  <a:pt x="886831" y="1166702"/>
                </a:lnTo>
                <a:lnTo>
                  <a:pt x="886876" y="1166654"/>
                </a:lnTo>
                <a:close/>
                <a:moveTo>
                  <a:pt x="1288355" y="1112647"/>
                </a:moveTo>
                <a:lnTo>
                  <a:pt x="1332742" y="1112647"/>
                </a:lnTo>
                <a:lnTo>
                  <a:pt x="1332742" y="1112742"/>
                </a:lnTo>
                <a:lnTo>
                  <a:pt x="1332742" y="1153890"/>
                </a:lnTo>
                <a:cubicBezTo>
                  <a:pt x="1319883" y="1154557"/>
                  <a:pt x="1307500" y="1155128"/>
                  <a:pt x="1290546" y="1155986"/>
                </a:cubicBezTo>
                <a:cubicBezTo>
                  <a:pt x="1289784" y="1141127"/>
                  <a:pt x="1289117" y="1127982"/>
                  <a:pt x="1288355" y="1112647"/>
                </a:cubicBezTo>
                <a:close/>
                <a:moveTo>
                  <a:pt x="1136717" y="1111790"/>
                </a:moveTo>
                <a:lnTo>
                  <a:pt x="1241111" y="1111790"/>
                </a:lnTo>
                <a:lnTo>
                  <a:pt x="1241111" y="1153890"/>
                </a:lnTo>
                <a:lnTo>
                  <a:pt x="1136717" y="1153890"/>
                </a:lnTo>
                <a:close/>
                <a:moveTo>
                  <a:pt x="888971" y="1066832"/>
                </a:moveTo>
                <a:cubicBezTo>
                  <a:pt x="902783" y="1066832"/>
                  <a:pt x="908783" y="1076738"/>
                  <a:pt x="910688" y="1090168"/>
                </a:cubicBezTo>
                <a:cubicBezTo>
                  <a:pt x="912308" y="1101788"/>
                  <a:pt x="914403" y="1113790"/>
                  <a:pt x="919166" y="1124267"/>
                </a:cubicBezTo>
                <a:cubicBezTo>
                  <a:pt x="934025" y="1157414"/>
                  <a:pt x="961171" y="1173321"/>
                  <a:pt x="996604" y="1177798"/>
                </a:cubicBezTo>
                <a:cubicBezTo>
                  <a:pt x="1014892" y="1180084"/>
                  <a:pt x="1022702" y="1188752"/>
                  <a:pt x="1021178" y="1206659"/>
                </a:cubicBezTo>
                <a:cubicBezTo>
                  <a:pt x="1017368" y="1209707"/>
                  <a:pt x="1011368" y="1216660"/>
                  <a:pt x="1003652" y="1220184"/>
                </a:cubicBezTo>
                <a:cubicBezTo>
                  <a:pt x="996413" y="1223423"/>
                  <a:pt x="987365" y="1222184"/>
                  <a:pt x="979459" y="1224375"/>
                </a:cubicBezTo>
                <a:cubicBezTo>
                  <a:pt x="944788" y="1233995"/>
                  <a:pt x="921928" y="1255427"/>
                  <a:pt x="913927" y="1291241"/>
                </a:cubicBezTo>
                <a:cubicBezTo>
                  <a:pt x="912117" y="1299337"/>
                  <a:pt x="912879" y="1308671"/>
                  <a:pt x="908783" y="1315244"/>
                </a:cubicBezTo>
                <a:cubicBezTo>
                  <a:pt x="904402" y="1322387"/>
                  <a:pt x="895925" y="1331341"/>
                  <a:pt x="889162" y="1331341"/>
                </a:cubicBezTo>
                <a:cubicBezTo>
                  <a:pt x="882113" y="1331341"/>
                  <a:pt x="873922" y="1322673"/>
                  <a:pt x="868397" y="1316006"/>
                </a:cubicBezTo>
                <a:cubicBezTo>
                  <a:pt x="865254" y="1312196"/>
                  <a:pt x="866683" y="1304671"/>
                  <a:pt x="865635" y="1298861"/>
                </a:cubicBezTo>
                <a:cubicBezTo>
                  <a:pt x="858491" y="1258189"/>
                  <a:pt x="832774" y="1231329"/>
                  <a:pt x="792293" y="1222661"/>
                </a:cubicBezTo>
                <a:cubicBezTo>
                  <a:pt x="786578" y="1221422"/>
                  <a:pt x="780577" y="1221613"/>
                  <a:pt x="774767" y="1220565"/>
                </a:cubicBezTo>
                <a:cubicBezTo>
                  <a:pt x="762289" y="1218184"/>
                  <a:pt x="756669" y="1209802"/>
                  <a:pt x="757336" y="1197800"/>
                </a:cubicBezTo>
                <a:cubicBezTo>
                  <a:pt x="757907" y="1187323"/>
                  <a:pt x="763813" y="1180274"/>
                  <a:pt x="774576" y="1178465"/>
                </a:cubicBezTo>
                <a:cubicBezTo>
                  <a:pt x="781529" y="1177322"/>
                  <a:pt x="788768" y="1177417"/>
                  <a:pt x="795531" y="1175512"/>
                </a:cubicBezTo>
                <a:cubicBezTo>
                  <a:pt x="834488" y="1165034"/>
                  <a:pt x="858777" y="1140650"/>
                  <a:pt x="865635" y="1100169"/>
                </a:cubicBezTo>
                <a:cubicBezTo>
                  <a:pt x="866207" y="1096740"/>
                  <a:pt x="866016" y="1093121"/>
                  <a:pt x="866492" y="1089596"/>
                </a:cubicBezTo>
                <a:cubicBezTo>
                  <a:pt x="868112" y="1076261"/>
                  <a:pt x="875446" y="1066736"/>
                  <a:pt x="888971" y="1066832"/>
                </a:cubicBezTo>
                <a:close/>
                <a:moveTo>
                  <a:pt x="450822" y="909669"/>
                </a:moveTo>
                <a:cubicBezTo>
                  <a:pt x="429105" y="909669"/>
                  <a:pt x="413198" y="917765"/>
                  <a:pt x="399006" y="932719"/>
                </a:cubicBezTo>
                <a:cubicBezTo>
                  <a:pt x="416818" y="951484"/>
                  <a:pt x="437011" y="956341"/>
                  <a:pt x="461014" y="956246"/>
                </a:cubicBezTo>
                <a:cubicBezTo>
                  <a:pt x="636178" y="955484"/>
                  <a:pt x="811343" y="955865"/>
                  <a:pt x="986413" y="955770"/>
                </a:cubicBezTo>
                <a:cubicBezTo>
                  <a:pt x="997747" y="955770"/>
                  <a:pt x="1009082" y="955198"/>
                  <a:pt x="1021179" y="954817"/>
                </a:cubicBezTo>
                <a:lnTo>
                  <a:pt x="1021179" y="911383"/>
                </a:lnTo>
                <a:lnTo>
                  <a:pt x="1021274" y="911383"/>
                </a:lnTo>
                <a:cubicBezTo>
                  <a:pt x="1012606" y="910812"/>
                  <a:pt x="1006891" y="910050"/>
                  <a:pt x="1001081" y="910050"/>
                </a:cubicBezTo>
                <a:cubicBezTo>
                  <a:pt x="817630" y="910050"/>
                  <a:pt x="634178" y="910240"/>
                  <a:pt x="450822" y="909669"/>
                </a:cubicBezTo>
                <a:close/>
                <a:moveTo>
                  <a:pt x="1190724" y="865735"/>
                </a:moveTo>
                <a:cubicBezTo>
                  <a:pt x="1163959" y="865735"/>
                  <a:pt x="1138099" y="865854"/>
                  <a:pt x="1112238" y="866330"/>
                </a:cubicBezTo>
                <a:cubicBezTo>
                  <a:pt x="1103856" y="866521"/>
                  <a:pt x="1095093" y="872045"/>
                  <a:pt x="1087473" y="876712"/>
                </a:cubicBezTo>
                <a:cubicBezTo>
                  <a:pt x="1061851" y="892524"/>
                  <a:pt x="1065661" y="918527"/>
                  <a:pt x="1066042" y="943006"/>
                </a:cubicBezTo>
                <a:cubicBezTo>
                  <a:pt x="1066518" y="978535"/>
                  <a:pt x="1086997" y="999394"/>
                  <a:pt x="1122049" y="999775"/>
                </a:cubicBezTo>
                <a:cubicBezTo>
                  <a:pt x="1149195" y="1000061"/>
                  <a:pt x="1176246" y="999775"/>
                  <a:pt x="1203392" y="999775"/>
                </a:cubicBezTo>
                <a:cubicBezTo>
                  <a:pt x="1225395" y="999775"/>
                  <a:pt x="1247493" y="999775"/>
                  <a:pt x="1274449" y="999775"/>
                </a:cubicBezTo>
                <a:cubicBezTo>
                  <a:pt x="1265495" y="981487"/>
                  <a:pt x="1259590" y="967581"/>
                  <a:pt x="1252065" y="954627"/>
                </a:cubicBezTo>
                <a:cubicBezTo>
                  <a:pt x="1243683" y="939958"/>
                  <a:pt x="1243016" y="926433"/>
                  <a:pt x="1251589" y="911574"/>
                </a:cubicBezTo>
                <a:cubicBezTo>
                  <a:pt x="1255351" y="905050"/>
                  <a:pt x="1258756" y="898334"/>
                  <a:pt x="1262400" y="890881"/>
                </a:cubicBezTo>
                <a:lnTo>
                  <a:pt x="1274593" y="865854"/>
                </a:lnTo>
                <a:lnTo>
                  <a:pt x="1274639" y="865854"/>
                </a:lnTo>
                <a:lnTo>
                  <a:pt x="1274639" y="865759"/>
                </a:lnTo>
                <a:lnTo>
                  <a:pt x="1274593" y="865854"/>
                </a:lnTo>
                <a:close/>
                <a:moveTo>
                  <a:pt x="822392" y="757555"/>
                </a:moveTo>
                <a:lnTo>
                  <a:pt x="886591" y="757555"/>
                </a:lnTo>
                <a:lnTo>
                  <a:pt x="886591" y="798132"/>
                </a:lnTo>
                <a:lnTo>
                  <a:pt x="824392" y="798132"/>
                </a:lnTo>
                <a:cubicBezTo>
                  <a:pt x="823821" y="785368"/>
                  <a:pt x="823154" y="772986"/>
                  <a:pt x="822392" y="757555"/>
                </a:cubicBezTo>
                <a:close/>
                <a:moveTo>
                  <a:pt x="408983" y="755984"/>
                </a:moveTo>
                <a:cubicBezTo>
                  <a:pt x="456227" y="758460"/>
                  <a:pt x="499637" y="778510"/>
                  <a:pt x="522926" y="809180"/>
                </a:cubicBezTo>
                <a:cubicBezTo>
                  <a:pt x="514258" y="817848"/>
                  <a:pt x="505495" y="826707"/>
                  <a:pt x="494827" y="837375"/>
                </a:cubicBezTo>
                <a:cubicBezTo>
                  <a:pt x="459680" y="807942"/>
                  <a:pt x="418436" y="793178"/>
                  <a:pt x="371383" y="802513"/>
                </a:cubicBezTo>
                <a:cubicBezTo>
                  <a:pt x="338807" y="808990"/>
                  <a:pt x="312423" y="826516"/>
                  <a:pt x="292230" y="852900"/>
                </a:cubicBezTo>
                <a:cubicBezTo>
                  <a:pt x="253463" y="903573"/>
                  <a:pt x="258893" y="979011"/>
                  <a:pt x="303470" y="1025588"/>
                </a:cubicBezTo>
                <a:cubicBezTo>
                  <a:pt x="341474" y="1065213"/>
                  <a:pt x="418817" y="1089787"/>
                  <a:pt x="495875" y="1027017"/>
                </a:cubicBezTo>
                <a:cubicBezTo>
                  <a:pt x="506162" y="1037685"/>
                  <a:pt x="514829" y="1046734"/>
                  <a:pt x="523402" y="1055592"/>
                </a:cubicBezTo>
                <a:cubicBezTo>
                  <a:pt x="478253" y="1116933"/>
                  <a:pt x="352523" y="1136364"/>
                  <a:pt x="275085" y="1060450"/>
                </a:cubicBezTo>
                <a:cubicBezTo>
                  <a:pt x="204410" y="991108"/>
                  <a:pt x="203267" y="878808"/>
                  <a:pt x="272037" y="808228"/>
                </a:cubicBezTo>
                <a:cubicBezTo>
                  <a:pt x="310661" y="768604"/>
                  <a:pt x="361739" y="753507"/>
                  <a:pt x="408983" y="755984"/>
                </a:cubicBezTo>
                <a:close/>
                <a:moveTo>
                  <a:pt x="400245" y="642947"/>
                </a:moveTo>
                <a:cubicBezTo>
                  <a:pt x="512324" y="643566"/>
                  <a:pt x="627047" y="715169"/>
                  <a:pt x="659801" y="812514"/>
                </a:cubicBezTo>
                <a:cubicBezTo>
                  <a:pt x="655038" y="815276"/>
                  <a:pt x="650276" y="818705"/>
                  <a:pt x="645037" y="821086"/>
                </a:cubicBezTo>
                <a:cubicBezTo>
                  <a:pt x="638750" y="824039"/>
                  <a:pt x="632178" y="826230"/>
                  <a:pt x="623891" y="829564"/>
                </a:cubicBezTo>
                <a:cubicBezTo>
                  <a:pt x="589697" y="765841"/>
                  <a:pt x="541405" y="719550"/>
                  <a:pt x="472063" y="698404"/>
                </a:cubicBezTo>
                <a:cubicBezTo>
                  <a:pt x="420628" y="682688"/>
                  <a:pt x="369479" y="684117"/>
                  <a:pt x="318806" y="701929"/>
                </a:cubicBezTo>
                <a:cubicBezTo>
                  <a:pt x="220508" y="736504"/>
                  <a:pt x="153833" y="832326"/>
                  <a:pt x="155642" y="936720"/>
                </a:cubicBezTo>
                <a:cubicBezTo>
                  <a:pt x="157452" y="1043876"/>
                  <a:pt x="229842" y="1137602"/>
                  <a:pt x="333760" y="1167606"/>
                </a:cubicBezTo>
                <a:cubicBezTo>
                  <a:pt x="445774" y="1199896"/>
                  <a:pt x="543215" y="1156557"/>
                  <a:pt x="625796" y="1035780"/>
                </a:cubicBezTo>
                <a:lnTo>
                  <a:pt x="625701" y="1035685"/>
                </a:lnTo>
                <a:cubicBezTo>
                  <a:pt x="637988" y="1041685"/>
                  <a:pt x="648466" y="1046829"/>
                  <a:pt x="658658" y="1051782"/>
                </a:cubicBezTo>
                <a:cubicBezTo>
                  <a:pt x="631130" y="1154461"/>
                  <a:pt x="492542" y="1233995"/>
                  <a:pt x="367574" y="1220089"/>
                </a:cubicBezTo>
                <a:cubicBezTo>
                  <a:pt x="229461" y="1204658"/>
                  <a:pt x="118590" y="1085310"/>
                  <a:pt x="111732" y="949007"/>
                </a:cubicBezTo>
                <a:cubicBezTo>
                  <a:pt x="105160" y="819562"/>
                  <a:pt x="188408" y="678116"/>
                  <a:pt x="352619" y="647160"/>
                </a:cubicBezTo>
                <a:cubicBezTo>
                  <a:pt x="368276" y="644219"/>
                  <a:pt x="384233" y="642859"/>
                  <a:pt x="400245" y="642947"/>
                </a:cubicBezTo>
                <a:close/>
                <a:moveTo>
                  <a:pt x="476634" y="531932"/>
                </a:moveTo>
                <a:cubicBezTo>
                  <a:pt x="486826" y="532146"/>
                  <a:pt x="497637" y="533241"/>
                  <a:pt x="509400" y="532860"/>
                </a:cubicBezTo>
                <a:lnTo>
                  <a:pt x="509400" y="575342"/>
                </a:lnTo>
                <a:cubicBezTo>
                  <a:pt x="501590" y="576294"/>
                  <a:pt x="494827" y="577723"/>
                  <a:pt x="487969" y="577914"/>
                </a:cubicBezTo>
                <a:cubicBezTo>
                  <a:pt x="475205" y="578295"/>
                  <a:pt x="462442" y="578009"/>
                  <a:pt x="447583" y="578009"/>
                </a:cubicBezTo>
                <a:lnTo>
                  <a:pt x="447583" y="536289"/>
                </a:lnTo>
                <a:cubicBezTo>
                  <a:pt x="456870" y="532384"/>
                  <a:pt x="466443" y="531717"/>
                  <a:pt x="476634" y="531932"/>
                </a:cubicBezTo>
                <a:close/>
                <a:moveTo>
                  <a:pt x="859874" y="504807"/>
                </a:moveTo>
                <a:lnTo>
                  <a:pt x="859921" y="504857"/>
                </a:lnTo>
                <a:lnTo>
                  <a:pt x="859825" y="504857"/>
                </a:lnTo>
                <a:close/>
                <a:moveTo>
                  <a:pt x="224412" y="356267"/>
                </a:moveTo>
                <a:lnTo>
                  <a:pt x="264512" y="356267"/>
                </a:lnTo>
                <a:lnTo>
                  <a:pt x="264512" y="398367"/>
                </a:lnTo>
                <a:lnTo>
                  <a:pt x="224412" y="398367"/>
                </a:lnTo>
                <a:close/>
                <a:moveTo>
                  <a:pt x="351667" y="332454"/>
                </a:moveTo>
                <a:lnTo>
                  <a:pt x="351667" y="427418"/>
                </a:lnTo>
                <a:cubicBezTo>
                  <a:pt x="379575" y="411226"/>
                  <a:pt x="405388" y="396176"/>
                  <a:pt x="434439" y="379317"/>
                </a:cubicBezTo>
                <a:cubicBezTo>
                  <a:pt x="406150" y="357409"/>
                  <a:pt x="381385" y="339883"/>
                  <a:pt x="351667" y="332454"/>
                </a:cubicBezTo>
                <a:close/>
                <a:moveTo>
                  <a:pt x="136783" y="332359"/>
                </a:moveTo>
                <a:cubicBezTo>
                  <a:pt x="107541" y="340836"/>
                  <a:pt x="82490" y="356647"/>
                  <a:pt x="57630" y="377983"/>
                </a:cubicBezTo>
                <a:cubicBezTo>
                  <a:pt x="82681" y="398843"/>
                  <a:pt x="108398" y="414178"/>
                  <a:pt x="136783" y="423799"/>
                </a:cubicBezTo>
                <a:close/>
                <a:moveTo>
                  <a:pt x="248035" y="311308"/>
                </a:moveTo>
                <a:cubicBezTo>
                  <a:pt x="211364" y="309499"/>
                  <a:pt x="178788" y="339502"/>
                  <a:pt x="177645" y="376269"/>
                </a:cubicBezTo>
                <a:cubicBezTo>
                  <a:pt x="176502" y="412083"/>
                  <a:pt x="208792" y="445039"/>
                  <a:pt x="244796" y="444849"/>
                </a:cubicBezTo>
                <a:cubicBezTo>
                  <a:pt x="279944" y="444658"/>
                  <a:pt x="310233" y="414845"/>
                  <a:pt x="311090" y="379412"/>
                </a:cubicBezTo>
                <a:lnTo>
                  <a:pt x="311186" y="379317"/>
                </a:lnTo>
                <a:cubicBezTo>
                  <a:pt x="312138" y="343598"/>
                  <a:pt x="283754" y="313023"/>
                  <a:pt x="248035" y="311308"/>
                </a:cubicBezTo>
                <a:close/>
                <a:moveTo>
                  <a:pt x="243392" y="267077"/>
                </a:moveTo>
                <a:cubicBezTo>
                  <a:pt x="323569" y="266827"/>
                  <a:pt x="403817" y="293878"/>
                  <a:pt x="466348" y="348265"/>
                </a:cubicBezTo>
                <a:cubicBezTo>
                  <a:pt x="471682" y="352933"/>
                  <a:pt x="477016" y="357600"/>
                  <a:pt x="481874" y="362743"/>
                </a:cubicBezTo>
                <a:cubicBezTo>
                  <a:pt x="491684" y="373316"/>
                  <a:pt x="490827" y="384079"/>
                  <a:pt x="481016" y="394081"/>
                </a:cubicBezTo>
                <a:cubicBezTo>
                  <a:pt x="474444" y="400843"/>
                  <a:pt x="467300" y="407130"/>
                  <a:pt x="459966" y="413035"/>
                </a:cubicBezTo>
                <a:cubicBezTo>
                  <a:pt x="397958" y="463137"/>
                  <a:pt x="323949" y="489045"/>
                  <a:pt x="243844" y="489140"/>
                </a:cubicBezTo>
                <a:lnTo>
                  <a:pt x="243749" y="489140"/>
                </a:lnTo>
                <a:cubicBezTo>
                  <a:pt x="160214" y="488664"/>
                  <a:pt x="86586" y="461137"/>
                  <a:pt x="22578" y="407701"/>
                </a:cubicBezTo>
                <a:cubicBezTo>
                  <a:pt x="-7235" y="382841"/>
                  <a:pt x="-7235" y="374364"/>
                  <a:pt x="20864" y="349694"/>
                </a:cubicBezTo>
                <a:cubicBezTo>
                  <a:pt x="83110" y="294878"/>
                  <a:pt x="163215" y="267327"/>
                  <a:pt x="243392" y="267077"/>
                </a:cubicBezTo>
                <a:close/>
                <a:moveTo>
                  <a:pt x="912594" y="246920"/>
                </a:moveTo>
                <a:lnTo>
                  <a:pt x="955361" y="246920"/>
                </a:lnTo>
                <a:cubicBezTo>
                  <a:pt x="955361" y="298164"/>
                  <a:pt x="955933" y="347599"/>
                  <a:pt x="954790" y="397034"/>
                </a:cubicBezTo>
                <a:cubicBezTo>
                  <a:pt x="954599" y="405321"/>
                  <a:pt x="948408" y="414941"/>
                  <a:pt x="942312" y="421418"/>
                </a:cubicBezTo>
                <a:lnTo>
                  <a:pt x="859874" y="504807"/>
                </a:lnTo>
                <a:lnTo>
                  <a:pt x="828774" y="471901"/>
                </a:lnTo>
                <a:cubicBezTo>
                  <a:pt x="850396" y="450564"/>
                  <a:pt x="870017" y="430086"/>
                  <a:pt x="890877" y="411036"/>
                </a:cubicBezTo>
                <a:cubicBezTo>
                  <a:pt x="904974" y="398177"/>
                  <a:pt x="911832" y="384271"/>
                  <a:pt x="910689" y="364554"/>
                </a:cubicBezTo>
                <a:cubicBezTo>
                  <a:pt x="909070" y="335026"/>
                  <a:pt x="910118" y="305404"/>
                  <a:pt x="910403" y="275781"/>
                </a:cubicBezTo>
                <a:cubicBezTo>
                  <a:pt x="910403" y="266541"/>
                  <a:pt x="911737" y="257398"/>
                  <a:pt x="912594" y="246920"/>
                </a:cubicBezTo>
                <a:close/>
                <a:moveTo>
                  <a:pt x="907450" y="134144"/>
                </a:moveTo>
                <a:cubicBezTo>
                  <a:pt x="851538" y="142526"/>
                  <a:pt x="803818" y="158813"/>
                  <a:pt x="763623" y="196628"/>
                </a:cubicBezTo>
                <a:cubicBezTo>
                  <a:pt x="774100" y="208629"/>
                  <a:pt x="782577" y="218249"/>
                  <a:pt x="792388" y="229584"/>
                </a:cubicBezTo>
                <a:cubicBezTo>
                  <a:pt x="781911" y="239585"/>
                  <a:pt x="772195" y="248920"/>
                  <a:pt x="762003" y="258635"/>
                </a:cubicBezTo>
                <a:cubicBezTo>
                  <a:pt x="755336" y="252635"/>
                  <a:pt x="751050" y="248634"/>
                  <a:pt x="746668" y="244729"/>
                </a:cubicBezTo>
                <a:cubicBezTo>
                  <a:pt x="741525" y="240252"/>
                  <a:pt x="736381" y="235775"/>
                  <a:pt x="728666" y="229203"/>
                </a:cubicBezTo>
                <a:cubicBezTo>
                  <a:pt x="693804" y="273304"/>
                  <a:pt x="672373" y="319500"/>
                  <a:pt x="669135" y="375602"/>
                </a:cubicBezTo>
                <a:cubicBezTo>
                  <a:pt x="691709" y="376650"/>
                  <a:pt x="711045" y="377603"/>
                  <a:pt x="730095" y="378555"/>
                </a:cubicBezTo>
                <a:lnTo>
                  <a:pt x="730095" y="421608"/>
                </a:lnTo>
                <a:cubicBezTo>
                  <a:pt x="708187" y="422656"/>
                  <a:pt x="688756" y="423608"/>
                  <a:pt x="667134" y="424656"/>
                </a:cubicBezTo>
                <a:cubicBezTo>
                  <a:pt x="675612" y="480663"/>
                  <a:pt x="692280" y="528288"/>
                  <a:pt x="729142" y="569531"/>
                </a:cubicBezTo>
                <a:cubicBezTo>
                  <a:pt x="741525" y="559340"/>
                  <a:pt x="752002" y="550672"/>
                  <a:pt x="760289" y="543814"/>
                </a:cubicBezTo>
                <a:cubicBezTo>
                  <a:pt x="772290" y="552767"/>
                  <a:pt x="782673" y="560578"/>
                  <a:pt x="793245" y="568484"/>
                </a:cubicBezTo>
                <a:cubicBezTo>
                  <a:pt x="782006" y="582295"/>
                  <a:pt x="773338" y="592963"/>
                  <a:pt x="763337" y="605250"/>
                </a:cubicBezTo>
                <a:cubicBezTo>
                  <a:pt x="806676" y="639540"/>
                  <a:pt x="852777" y="659924"/>
                  <a:pt x="908212" y="664686"/>
                </a:cubicBezTo>
                <a:cubicBezTo>
                  <a:pt x="909736" y="642969"/>
                  <a:pt x="911070" y="623443"/>
                  <a:pt x="912498" y="602488"/>
                </a:cubicBezTo>
                <a:lnTo>
                  <a:pt x="954123" y="602488"/>
                </a:lnTo>
                <a:cubicBezTo>
                  <a:pt x="955551" y="623538"/>
                  <a:pt x="956885" y="643160"/>
                  <a:pt x="958409" y="665734"/>
                </a:cubicBezTo>
                <a:lnTo>
                  <a:pt x="958504" y="665448"/>
                </a:lnTo>
                <a:cubicBezTo>
                  <a:pt x="1013940" y="657638"/>
                  <a:pt x="1061946" y="640588"/>
                  <a:pt x="1103379" y="603250"/>
                </a:cubicBezTo>
                <a:cubicBezTo>
                  <a:pt x="1092426" y="590677"/>
                  <a:pt x="1084044" y="581057"/>
                  <a:pt x="1074233" y="569817"/>
                </a:cubicBezTo>
                <a:cubicBezTo>
                  <a:pt x="1084615" y="559816"/>
                  <a:pt x="1094426" y="550577"/>
                  <a:pt x="1104618" y="540766"/>
                </a:cubicBezTo>
                <a:cubicBezTo>
                  <a:pt x="1111190" y="546767"/>
                  <a:pt x="1115476" y="550767"/>
                  <a:pt x="1119858" y="554672"/>
                </a:cubicBezTo>
                <a:cubicBezTo>
                  <a:pt x="1125001" y="559244"/>
                  <a:pt x="1130145" y="563626"/>
                  <a:pt x="1137765" y="570389"/>
                </a:cubicBezTo>
                <a:cubicBezTo>
                  <a:pt x="1172817" y="526383"/>
                  <a:pt x="1193676" y="480092"/>
                  <a:pt x="1197677" y="424085"/>
                </a:cubicBezTo>
                <a:cubicBezTo>
                  <a:pt x="1174912" y="422942"/>
                  <a:pt x="1155576" y="421989"/>
                  <a:pt x="1136622" y="421037"/>
                </a:cubicBezTo>
                <a:lnTo>
                  <a:pt x="1136622" y="378079"/>
                </a:lnTo>
                <a:cubicBezTo>
                  <a:pt x="1158529" y="377031"/>
                  <a:pt x="1177960" y="376079"/>
                  <a:pt x="1198629" y="375031"/>
                </a:cubicBezTo>
                <a:cubicBezTo>
                  <a:pt x="1191867" y="318548"/>
                  <a:pt x="1173579" y="271494"/>
                  <a:pt x="1137574" y="229870"/>
                </a:cubicBezTo>
                <a:cubicBezTo>
                  <a:pt x="1124906" y="240347"/>
                  <a:pt x="1114428" y="249015"/>
                  <a:pt x="1104427" y="257207"/>
                </a:cubicBezTo>
                <a:cubicBezTo>
                  <a:pt x="1093092" y="247586"/>
                  <a:pt x="1083377" y="239395"/>
                  <a:pt x="1073471" y="231013"/>
                </a:cubicBezTo>
                <a:cubicBezTo>
                  <a:pt x="1084710" y="217297"/>
                  <a:pt x="1093378" y="206629"/>
                  <a:pt x="1103094" y="194723"/>
                </a:cubicBezTo>
                <a:cubicBezTo>
                  <a:pt x="1060041" y="159671"/>
                  <a:pt x="1013559" y="140049"/>
                  <a:pt x="958314" y="135001"/>
                </a:cubicBezTo>
                <a:cubicBezTo>
                  <a:pt x="956885" y="156813"/>
                  <a:pt x="955551" y="176435"/>
                  <a:pt x="954218" y="197390"/>
                </a:cubicBezTo>
                <a:lnTo>
                  <a:pt x="912975" y="197390"/>
                </a:lnTo>
                <a:cubicBezTo>
                  <a:pt x="911070" y="175577"/>
                  <a:pt x="909260" y="155289"/>
                  <a:pt x="907450" y="134144"/>
                </a:cubicBezTo>
                <a:close/>
                <a:moveTo>
                  <a:pt x="423295" y="102616"/>
                </a:moveTo>
                <a:cubicBezTo>
                  <a:pt x="413008" y="112236"/>
                  <a:pt x="402054" y="122523"/>
                  <a:pt x="393196" y="130810"/>
                </a:cubicBezTo>
                <a:lnTo>
                  <a:pt x="393291" y="130810"/>
                </a:lnTo>
                <a:cubicBezTo>
                  <a:pt x="404626" y="143097"/>
                  <a:pt x="414532" y="153956"/>
                  <a:pt x="420533" y="160433"/>
                </a:cubicBezTo>
                <a:cubicBezTo>
                  <a:pt x="430724" y="151574"/>
                  <a:pt x="442059" y="141859"/>
                  <a:pt x="453013" y="132334"/>
                </a:cubicBezTo>
                <a:cubicBezTo>
                  <a:pt x="442440" y="121761"/>
                  <a:pt x="431772" y="111093"/>
                  <a:pt x="423295" y="102616"/>
                </a:cubicBezTo>
                <a:close/>
                <a:moveTo>
                  <a:pt x="933834" y="88900"/>
                </a:moveTo>
                <a:cubicBezTo>
                  <a:pt x="1101855" y="89186"/>
                  <a:pt x="1244349" y="229394"/>
                  <a:pt x="1243778" y="397605"/>
                </a:cubicBezTo>
                <a:cubicBezTo>
                  <a:pt x="1243111" y="572294"/>
                  <a:pt x="1105570" y="709835"/>
                  <a:pt x="930786" y="710311"/>
                </a:cubicBezTo>
                <a:cubicBezTo>
                  <a:pt x="762861" y="710787"/>
                  <a:pt x="619986" y="568388"/>
                  <a:pt x="623129" y="399986"/>
                </a:cubicBezTo>
                <a:cubicBezTo>
                  <a:pt x="619700" y="230632"/>
                  <a:pt x="764194" y="88519"/>
                  <a:pt x="933834" y="88900"/>
                </a:cubicBezTo>
                <a:close/>
                <a:moveTo>
                  <a:pt x="951299" y="563"/>
                </a:moveTo>
                <a:cubicBezTo>
                  <a:pt x="1122184" y="9701"/>
                  <a:pt x="1282485" y="129476"/>
                  <a:pt x="1323407" y="313499"/>
                </a:cubicBezTo>
                <a:cubicBezTo>
                  <a:pt x="1374461" y="543337"/>
                  <a:pt x="1213679" y="767842"/>
                  <a:pt x="983365" y="795083"/>
                </a:cubicBezTo>
                <a:cubicBezTo>
                  <a:pt x="968315" y="796893"/>
                  <a:pt x="953170" y="798226"/>
                  <a:pt x="935359" y="800036"/>
                </a:cubicBezTo>
                <a:lnTo>
                  <a:pt x="935359" y="757269"/>
                </a:lnTo>
                <a:cubicBezTo>
                  <a:pt x="942979" y="755840"/>
                  <a:pt x="950694" y="753364"/>
                  <a:pt x="958600" y="752983"/>
                </a:cubicBezTo>
                <a:cubicBezTo>
                  <a:pt x="1129573" y="744696"/>
                  <a:pt x="1288641" y="597249"/>
                  <a:pt x="1288069" y="399319"/>
                </a:cubicBezTo>
                <a:cubicBezTo>
                  <a:pt x="1287593" y="228822"/>
                  <a:pt x="1169007" y="81375"/>
                  <a:pt x="1000795" y="50704"/>
                </a:cubicBezTo>
                <a:cubicBezTo>
                  <a:pt x="786673" y="11652"/>
                  <a:pt x="616176" y="152527"/>
                  <a:pt x="584077" y="333787"/>
                </a:cubicBezTo>
                <a:cubicBezTo>
                  <a:pt x="564265" y="445897"/>
                  <a:pt x="590363" y="549624"/>
                  <a:pt x="668563" y="633920"/>
                </a:cubicBezTo>
                <a:cubicBezTo>
                  <a:pt x="728857" y="698881"/>
                  <a:pt x="774767" y="769651"/>
                  <a:pt x="793627" y="856710"/>
                </a:cubicBezTo>
                <a:cubicBezTo>
                  <a:pt x="794103" y="858901"/>
                  <a:pt x="795722" y="860806"/>
                  <a:pt x="798294" y="865663"/>
                </a:cubicBezTo>
                <a:cubicBezTo>
                  <a:pt x="838013" y="865663"/>
                  <a:pt x="879256" y="865663"/>
                  <a:pt x="920595" y="865663"/>
                </a:cubicBezTo>
                <a:cubicBezTo>
                  <a:pt x="948979" y="865663"/>
                  <a:pt x="977554" y="864616"/>
                  <a:pt x="1005844" y="866044"/>
                </a:cubicBezTo>
                <a:cubicBezTo>
                  <a:pt x="1026418" y="867092"/>
                  <a:pt x="1042896" y="862234"/>
                  <a:pt x="1055278" y="845470"/>
                </a:cubicBezTo>
                <a:cubicBezTo>
                  <a:pt x="1069185" y="826706"/>
                  <a:pt x="1087568" y="821182"/>
                  <a:pt x="1110904" y="821753"/>
                </a:cubicBezTo>
                <a:cubicBezTo>
                  <a:pt x="1170055" y="823182"/>
                  <a:pt x="1229395" y="822229"/>
                  <a:pt x="1288546" y="822229"/>
                </a:cubicBezTo>
                <a:cubicBezTo>
                  <a:pt x="1295689" y="822229"/>
                  <a:pt x="1302833" y="821658"/>
                  <a:pt x="1309882" y="822610"/>
                </a:cubicBezTo>
                <a:cubicBezTo>
                  <a:pt x="1328932" y="825087"/>
                  <a:pt x="1336933" y="837279"/>
                  <a:pt x="1329217" y="854900"/>
                </a:cubicBezTo>
                <a:cubicBezTo>
                  <a:pt x="1317883" y="880903"/>
                  <a:pt x="1304643" y="905954"/>
                  <a:pt x="1291498" y="933005"/>
                </a:cubicBezTo>
                <a:cubicBezTo>
                  <a:pt x="1303405" y="956818"/>
                  <a:pt x="1316168" y="980821"/>
                  <a:pt x="1327503" y="1005395"/>
                </a:cubicBezTo>
                <a:cubicBezTo>
                  <a:pt x="1338361" y="1028922"/>
                  <a:pt x="1330455" y="1042733"/>
                  <a:pt x="1304929" y="1043114"/>
                </a:cubicBezTo>
                <a:cubicBezTo>
                  <a:pt x="1235015" y="1043971"/>
                  <a:pt x="1165197" y="1043114"/>
                  <a:pt x="1095283" y="1043686"/>
                </a:cubicBezTo>
                <a:cubicBezTo>
                  <a:pt x="1078805" y="1043781"/>
                  <a:pt x="1068423" y="1034732"/>
                  <a:pt x="1059660" y="1023683"/>
                </a:cubicBezTo>
                <a:cubicBezTo>
                  <a:pt x="1044229" y="1004347"/>
                  <a:pt x="1025370" y="998728"/>
                  <a:pt x="1000795" y="999299"/>
                </a:cubicBezTo>
                <a:cubicBezTo>
                  <a:pt x="933454" y="1000918"/>
                  <a:pt x="866017" y="999871"/>
                  <a:pt x="795722" y="999871"/>
                </a:cubicBezTo>
                <a:cubicBezTo>
                  <a:pt x="766099" y="1135888"/>
                  <a:pt x="692090" y="1237900"/>
                  <a:pt x="565122" y="1296479"/>
                </a:cubicBezTo>
                <a:cubicBezTo>
                  <a:pt x="474634" y="1338199"/>
                  <a:pt x="380527" y="1344104"/>
                  <a:pt x="284706" y="1314958"/>
                </a:cubicBezTo>
                <a:cubicBezTo>
                  <a:pt x="90110" y="1255903"/>
                  <a:pt x="-29333" y="1063783"/>
                  <a:pt x="7243" y="861377"/>
                </a:cubicBezTo>
                <a:cubicBezTo>
                  <a:pt x="45533" y="649922"/>
                  <a:pt x="231175" y="531431"/>
                  <a:pt x="398625" y="534765"/>
                </a:cubicBezTo>
                <a:lnTo>
                  <a:pt x="398625" y="576865"/>
                </a:lnTo>
                <a:cubicBezTo>
                  <a:pt x="276229" y="582104"/>
                  <a:pt x="178121" y="631634"/>
                  <a:pt x="108017" y="731170"/>
                </a:cubicBezTo>
                <a:cubicBezTo>
                  <a:pt x="54391" y="807275"/>
                  <a:pt x="36103" y="893191"/>
                  <a:pt x="49057" y="984440"/>
                </a:cubicBezTo>
                <a:cubicBezTo>
                  <a:pt x="73918" y="1159224"/>
                  <a:pt x="224508" y="1288478"/>
                  <a:pt x="401863" y="1287621"/>
                </a:cubicBezTo>
                <a:cubicBezTo>
                  <a:pt x="600841" y="1286764"/>
                  <a:pt x="730476" y="1128744"/>
                  <a:pt x="745525" y="1002061"/>
                </a:cubicBezTo>
                <a:cubicBezTo>
                  <a:pt x="735429" y="1001299"/>
                  <a:pt x="725332" y="999966"/>
                  <a:pt x="715331" y="999966"/>
                </a:cubicBezTo>
                <a:cubicBezTo>
                  <a:pt x="626463" y="999775"/>
                  <a:pt x="537595" y="999299"/>
                  <a:pt x="448822" y="1000252"/>
                </a:cubicBezTo>
                <a:cubicBezTo>
                  <a:pt x="426438" y="1000442"/>
                  <a:pt x="407197" y="996061"/>
                  <a:pt x="389386" y="982345"/>
                </a:cubicBezTo>
                <a:cubicBezTo>
                  <a:pt x="375384" y="971486"/>
                  <a:pt x="359382" y="963199"/>
                  <a:pt x="345475" y="952246"/>
                </a:cubicBezTo>
                <a:cubicBezTo>
                  <a:pt x="329188" y="939387"/>
                  <a:pt x="328521" y="926623"/>
                  <a:pt x="344618" y="914336"/>
                </a:cubicBezTo>
                <a:cubicBezTo>
                  <a:pt x="365287" y="898525"/>
                  <a:pt x="386814" y="883570"/>
                  <a:pt x="409483" y="870997"/>
                </a:cubicBezTo>
                <a:cubicBezTo>
                  <a:pt x="418913" y="865759"/>
                  <a:pt x="432248" y="866140"/>
                  <a:pt x="443869" y="866044"/>
                </a:cubicBezTo>
                <a:cubicBezTo>
                  <a:pt x="531499" y="865663"/>
                  <a:pt x="619224" y="865854"/>
                  <a:pt x="706854" y="865854"/>
                </a:cubicBezTo>
                <a:lnTo>
                  <a:pt x="745335" y="865854"/>
                </a:lnTo>
                <a:cubicBezTo>
                  <a:pt x="744001" y="854614"/>
                  <a:pt x="744192" y="845470"/>
                  <a:pt x="741811" y="837184"/>
                </a:cubicBezTo>
                <a:cubicBezTo>
                  <a:pt x="724856" y="778033"/>
                  <a:pt x="694662" y="726503"/>
                  <a:pt x="651323" y="682593"/>
                </a:cubicBezTo>
                <a:cubicBezTo>
                  <a:pt x="595888" y="626395"/>
                  <a:pt x="559502" y="559816"/>
                  <a:pt x="542643" y="482568"/>
                </a:cubicBezTo>
                <a:cubicBezTo>
                  <a:pt x="491970" y="250444"/>
                  <a:pt x="655133" y="33940"/>
                  <a:pt x="877732" y="3556"/>
                </a:cubicBezTo>
                <a:cubicBezTo>
                  <a:pt x="902259" y="210"/>
                  <a:pt x="926887" y="-742"/>
                  <a:pt x="951299" y="563"/>
                </a:cubicBezTo>
                <a:close/>
                <a:moveTo>
                  <a:pt x="423485" y="222"/>
                </a:moveTo>
                <a:cubicBezTo>
                  <a:pt x="437106" y="1270"/>
                  <a:pt x="443869" y="11366"/>
                  <a:pt x="445012" y="24416"/>
                </a:cubicBezTo>
                <a:cubicBezTo>
                  <a:pt x="449584" y="77375"/>
                  <a:pt x="479969" y="104616"/>
                  <a:pt x="531023" y="110998"/>
                </a:cubicBezTo>
                <a:cubicBezTo>
                  <a:pt x="544548" y="112712"/>
                  <a:pt x="553216" y="118046"/>
                  <a:pt x="554454" y="138144"/>
                </a:cubicBezTo>
                <a:lnTo>
                  <a:pt x="554549" y="138335"/>
                </a:lnTo>
                <a:cubicBezTo>
                  <a:pt x="551025" y="141859"/>
                  <a:pt x="545882" y="149669"/>
                  <a:pt x="538643" y="153384"/>
                </a:cubicBezTo>
                <a:cubicBezTo>
                  <a:pt x="531689" y="156908"/>
                  <a:pt x="522355" y="155480"/>
                  <a:pt x="514449" y="157575"/>
                </a:cubicBezTo>
                <a:cubicBezTo>
                  <a:pt x="477016" y="167957"/>
                  <a:pt x="453108" y="191198"/>
                  <a:pt x="446155" y="230346"/>
                </a:cubicBezTo>
                <a:cubicBezTo>
                  <a:pt x="441392" y="256921"/>
                  <a:pt x="434058" y="268160"/>
                  <a:pt x="420914" y="266065"/>
                </a:cubicBezTo>
                <a:cubicBezTo>
                  <a:pt x="400816" y="262922"/>
                  <a:pt x="401102" y="245872"/>
                  <a:pt x="398149" y="230822"/>
                </a:cubicBezTo>
                <a:cubicBezTo>
                  <a:pt x="390148" y="189293"/>
                  <a:pt x="365383" y="164433"/>
                  <a:pt x="323759" y="155956"/>
                </a:cubicBezTo>
                <a:cubicBezTo>
                  <a:pt x="318044" y="154813"/>
                  <a:pt x="310519" y="156527"/>
                  <a:pt x="306518" y="153384"/>
                </a:cubicBezTo>
                <a:cubicBezTo>
                  <a:pt x="299851" y="148145"/>
                  <a:pt x="291183" y="140240"/>
                  <a:pt x="291088" y="133382"/>
                </a:cubicBezTo>
                <a:cubicBezTo>
                  <a:pt x="290993" y="126428"/>
                  <a:pt x="299089" y="117761"/>
                  <a:pt x="305756" y="112903"/>
                </a:cubicBezTo>
                <a:cubicBezTo>
                  <a:pt x="310805" y="109283"/>
                  <a:pt x="319568" y="111284"/>
                  <a:pt x="326426" y="109569"/>
                </a:cubicBezTo>
                <a:cubicBezTo>
                  <a:pt x="365288" y="99758"/>
                  <a:pt x="391100" y="76994"/>
                  <a:pt x="398054" y="36036"/>
                </a:cubicBezTo>
                <a:cubicBezTo>
                  <a:pt x="398816" y="31369"/>
                  <a:pt x="399482" y="26702"/>
                  <a:pt x="400340" y="22034"/>
                </a:cubicBezTo>
                <a:cubicBezTo>
                  <a:pt x="402721" y="9080"/>
                  <a:pt x="409293" y="-826"/>
                  <a:pt x="423485" y="222"/>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77B0F8B-961C-CA73-D293-C293A6A54E68}"/>
              </a:ext>
            </a:extLst>
          </p:cNvPr>
          <p:cNvSpPr txBox="1"/>
          <p:nvPr/>
        </p:nvSpPr>
        <p:spPr>
          <a:xfrm>
            <a:off x="9139750" y="2424473"/>
            <a:ext cx="144020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Job Creation</a:t>
            </a:r>
          </a:p>
        </p:txBody>
      </p:sp>
      <p:sp>
        <p:nvSpPr>
          <p:cNvPr id="36" name="TextBox 35">
            <a:extLst>
              <a:ext uri="{FF2B5EF4-FFF2-40B4-BE49-F238E27FC236}">
                <a16:creationId xmlns:a16="http://schemas.microsoft.com/office/drawing/2014/main" id="{FE5EA21F-0E12-7AE3-51A4-D8568FF60A68}"/>
              </a:ext>
            </a:extLst>
          </p:cNvPr>
          <p:cNvSpPr txBox="1"/>
          <p:nvPr/>
        </p:nvSpPr>
        <p:spPr>
          <a:xfrm>
            <a:off x="8799081" y="2968111"/>
            <a:ext cx="2506677" cy="2308324"/>
          </a:xfrm>
          <a:prstGeom prst="rect">
            <a:avLst/>
          </a:prstGeom>
          <a:noFill/>
        </p:spPr>
        <p:txBody>
          <a:bodyPr wrap="square">
            <a:spAutoFit/>
          </a:bodyPr>
          <a:lstStyle/>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134739"/>
                </a:solidFill>
                <a:effectLst/>
                <a:uLnTx/>
                <a:uFillTx/>
                <a:latin typeface="Calibri"/>
                <a:ea typeface="+mn-ea"/>
                <a:cs typeface="+mn-cs"/>
              </a:rPr>
              <a:t>96.440 jobs</a:t>
            </a:r>
            <a:r>
              <a:rPr kumimoji="0" lang="en-US" sz="1800" b="0" i="1" u="none" strike="noStrike" kern="1200" cap="none" spc="0" normalizeH="0" baseline="0" noProof="0" dirty="0">
                <a:ln>
                  <a:noFill/>
                </a:ln>
                <a:solidFill>
                  <a:srgbClr val="FFFFFF"/>
                </a:solidFill>
                <a:effectLst/>
                <a:uLnTx/>
                <a:uFillTx/>
                <a:latin typeface="Calibri"/>
                <a:ea typeface="+mn-ea"/>
                <a:cs typeface="+mn-cs"/>
              </a:rPr>
              <a:t> created in </a:t>
            </a:r>
            <a:r>
              <a:rPr kumimoji="0" lang="en-US" sz="1800" b="1" i="1" u="none" strike="noStrike" kern="1200" cap="none" spc="0" normalizeH="0" baseline="0" noProof="0" dirty="0">
                <a:ln>
                  <a:noFill/>
                </a:ln>
                <a:solidFill>
                  <a:prstClr val="black"/>
                </a:solidFill>
                <a:effectLst/>
                <a:uLnTx/>
                <a:uFillTx/>
                <a:latin typeface="Calibri"/>
                <a:ea typeface="+mn-ea"/>
                <a:cs typeface="+mn-cs"/>
              </a:rPr>
              <a:t>Aviation</a:t>
            </a:r>
            <a:r>
              <a:rPr kumimoji="0" lang="en-US" sz="1800" b="0" i="1" u="none" strike="noStrike" kern="1200" cap="none" spc="0" normalizeH="0" baseline="0" noProof="0" dirty="0">
                <a:ln>
                  <a:noFill/>
                </a:ln>
                <a:solidFill>
                  <a:srgbClr val="FFFFFF"/>
                </a:solidFill>
                <a:effectLst/>
                <a:uLnTx/>
                <a:uFillTx/>
                <a:latin typeface="Calibri"/>
                <a:ea typeface="+mn-ea"/>
                <a:cs typeface="+mn-cs"/>
              </a:rPr>
              <a:t>;</a:t>
            </a:r>
          </a:p>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134739"/>
                </a:solidFill>
                <a:effectLst/>
                <a:uLnTx/>
                <a:uFillTx/>
                <a:latin typeface="Calibri"/>
                <a:ea typeface="+mn-ea"/>
                <a:cs typeface="+mn-cs"/>
              </a:rPr>
              <a:t>268.530</a:t>
            </a:r>
            <a:r>
              <a:rPr kumimoji="0" lang="en-US" sz="1800" b="0" i="1" u="none" strike="noStrike" kern="1200" cap="none" spc="0" normalizeH="0" baseline="0" noProof="0" dirty="0">
                <a:ln>
                  <a:noFill/>
                </a:ln>
                <a:solidFill>
                  <a:srgbClr val="FFFFFF"/>
                </a:solidFill>
                <a:effectLst/>
                <a:uLnTx/>
                <a:uFillTx/>
                <a:latin typeface="Calibri"/>
                <a:ea typeface="+mn-ea"/>
                <a:cs typeface="+mn-cs"/>
              </a:rPr>
              <a:t> new jobs in </a:t>
            </a:r>
            <a:r>
              <a:rPr kumimoji="0" lang="en-US" sz="1800" b="1" i="1" u="none" strike="noStrike" kern="1200" cap="none" spc="0" normalizeH="0" baseline="0" noProof="0" dirty="0">
                <a:ln>
                  <a:noFill/>
                </a:ln>
                <a:solidFill>
                  <a:prstClr val="black"/>
                </a:solidFill>
                <a:effectLst/>
                <a:uLnTx/>
                <a:uFillTx/>
                <a:latin typeface="Calibri"/>
                <a:ea typeface="+mn-ea"/>
                <a:cs typeface="+mn-cs"/>
              </a:rPr>
              <a:t>tourism</a:t>
            </a:r>
            <a:r>
              <a:rPr kumimoji="0" lang="en-US" sz="1800" b="0" i="1" u="none" strike="noStrike" kern="1200" cap="none" spc="0" normalizeH="0" baseline="0" noProof="0" dirty="0">
                <a:ln>
                  <a:noFill/>
                </a:ln>
                <a:solidFill>
                  <a:srgbClr val="FFFFFF"/>
                </a:solidFill>
                <a:effectLst/>
                <a:uLnTx/>
                <a:uFillTx/>
                <a:latin typeface="Calibri"/>
                <a:ea typeface="+mn-ea"/>
                <a:cs typeface="+mn-cs"/>
              </a:rPr>
              <a:t> &amp; additional 4 million tourists;</a:t>
            </a:r>
          </a:p>
          <a:p>
            <a:pPr marL="88900" marR="0" lvl="0" indent="-88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134739"/>
                </a:solidFill>
                <a:effectLst/>
                <a:uLnTx/>
                <a:uFillTx/>
                <a:latin typeface="Calibri"/>
                <a:ea typeface="+mn-ea"/>
                <a:cs typeface="+mn-cs"/>
              </a:rPr>
              <a:t>1.1%</a:t>
            </a:r>
            <a:r>
              <a:rPr kumimoji="0" lang="en-US" sz="1800" b="0" i="1" u="none" strike="noStrike" kern="1200" cap="none" spc="0" normalizeH="0" baseline="0" noProof="0" dirty="0">
                <a:ln>
                  <a:noFill/>
                </a:ln>
                <a:solidFill>
                  <a:srgbClr val="FFFFFF"/>
                </a:solidFill>
                <a:effectLst/>
                <a:uLnTx/>
                <a:uFillTx/>
                <a:latin typeface="Calibri"/>
                <a:ea typeface="+mn-ea"/>
                <a:cs typeface="+mn-cs"/>
              </a:rPr>
              <a:t> </a:t>
            </a:r>
            <a:r>
              <a:rPr kumimoji="0" lang="en-US" sz="1800" b="1" i="1" u="none" strike="noStrike" kern="1200" cap="none" spc="0" normalizeH="0" baseline="0" noProof="0" dirty="0">
                <a:ln>
                  <a:noFill/>
                </a:ln>
                <a:solidFill>
                  <a:srgbClr val="134739"/>
                </a:solidFill>
                <a:effectLst/>
                <a:uLnTx/>
                <a:uFillTx/>
                <a:latin typeface="Calibri"/>
                <a:ea typeface="+mn-ea"/>
                <a:cs typeface="+mn-cs"/>
              </a:rPr>
              <a:t>increase</a:t>
            </a:r>
            <a:r>
              <a:rPr kumimoji="0" lang="en-US" sz="1800" b="0" i="1" u="none" strike="noStrike" kern="1200" cap="none" spc="0" normalizeH="0" baseline="0" noProof="0" dirty="0">
                <a:ln>
                  <a:noFill/>
                </a:ln>
                <a:solidFill>
                  <a:srgbClr val="FFFFFF"/>
                </a:solidFill>
                <a:effectLst/>
                <a:uLnTx/>
                <a:uFillTx/>
                <a:latin typeface="Calibri"/>
                <a:ea typeface="+mn-ea"/>
                <a:cs typeface="+mn-cs"/>
              </a:rPr>
              <a:t> in trade within the continent (</a:t>
            </a:r>
            <a:r>
              <a:rPr kumimoji="0" lang="en-US" sz="1800" b="1" i="1" u="none" strike="noStrike" kern="1200" cap="none" spc="0" normalizeH="0" baseline="0" noProof="0" dirty="0">
                <a:ln>
                  <a:noFill/>
                </a:ln>
                <a:solidFill>
                  <a:srgbClr val="134739"/>
                </a:solidFill>
                <a:effectLst/>
                <a:uLnTx/>
                <a:uFillTx/>
                <a:latin typeface="Calibri"/>
                <a:ea typeface="+mn-ea"/>
                <a:cs typeface="+mn-cs"/>
              </a:rPr>
              <a:t>GDP</a:t>
            </a:r>
            <a:r>
              <a:rPr kumimoji="0" lang="en-US" sz="1800" b="0" i="1" u="none" strike="noStrike" kern="1200" cap="none" spc="0" normalizeH="0" baseline="0" noProof="0" dirty="0">
                <a:ln>
                  <a:noFill/>
                </a:ln>
                <a:solidFill>
                  <a:srgbClr val="FFFFFF"/>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06" name="Freeform: Shape 105">
            <a:extLst>
              <a:ext uri="{FF2B5EF4-FFF2-40B4-BE49-F238E27FC236}">
                <a16:creationId xmlns:a16="http://schemas.microsoft.com/office/drawing/2014/main" id="{C7DC6F18-02AD-2D7C-914A-5FC27861D468}"/>
              </a:ext>
            </a:extLst>
          </p:cNvPr>
          <p:cNvSpPr>
            <a:spLocks noChangeAspect="1"/>
          </p:cNvSpPr>
          <p:nvPr/>
        </p:nvSpPr>
        <p:spPr>
          <a:xfrm>
            <a:off x="9726862" y="5703986"/>
            <a:ext cx="467399" cy="467375"/>
          </a:xfrm>
          <a:custGeom>
            <a:avLst/>
            <a:gdLst>
              <a:gd name="connsiteX0" fmla="*/ 1164588 w 1821432"/>
              <a:gd name="connsiteY0" fmla="*/ 1548447 h 1821338"/>
              <a:gd name="connsiteX1" fmla="*/ 1190877 w 1821432"/>
              <a:gd name="connsiteY1" fmla="*/ 1593024 h 1821338"/>
              <a:gd name="connsiteX2" fmla="*/ 997329 w 1821432"/>
              <a:gd name="connsiteY2" fmla="*/ 1645030 h 1821338"/>
              <a:gd name="connsiteX3" fmla="*/ 997329 w 1821432"/>
              <a:gd name="connsiteY3" fmla="*/ 1591881 h 1821338"/>
              <a:gd name="connsiteX4" fmla="*/ 1164588 w 1821432"/>
              <a:gd name="connsiteY4" fmla="*/ 1548447 h 1821338"/>
              <a:gd name="connsiteX5" fmla="*/ 910556 w 1821432"/>
              <a:gd name="connsiteY5" fmla="*/ 1423479 h 1821338"/>
              <a:gd name="connsiteX6" fmla="*/ 937988 w 1821432"/>
              <a:gd name="connsiteY6" fmla="*/ 1446434 h 1821338"/>
              <a:gd name="connsiteX7" fmla="*/ 939036 w 1821432"/>
              <a:gd name="connsiteY7" fmla="*/ 1467580 h 1821338"/>
              <a:gd name="connsiteX8" fmla="*/ 939512 w 1821432"/>
              <a:gd name="connsiteY8" fmla="*/ 1775904 h 1821338"/>
              <a:gd name="connsiteX9" fmla="*/ 924844 w 1821432"/>
              <a:gd name="connsiteY9" fmla="*/ 1821338 h 1821338"/>
              <a:gd name="connsiteX10" fmla="*/ 896364 w 1821432"/>
              <a:gd name="connsiteY10" fmla="*/ 1821338 h 1821338"/>
              <a:gd name="connsiteX11" fmla="*/ 881695 w 1821432"/>
              <a:gd name="connsiteY11" fmla="*/ 1775904 h 1821338"/>
              <a:gd name="connsiteX12" fmla="*/ 882172 w 1821432"/>
              <a:gd name="connsiteY12" fmla="*/ 1467580 h 1821338"/>
              <a:gd name="connsiteX13" fmla="*/ 883220 w 1821432"/>
              <a:gd name="connsiteY13" fmla="*/ 1446434 h 1821338"/>
              <a:gd name="connsiteX14" fmla="*/ 910556 w 1821432"/>
              <a:gd name="connsiteY14" fmla="*/ 1423479 h 1821338"/>
              <a:gd name="connsiteX15" fmla="*/ 1528062 w 1821432"/>
              <a:gd name="connsiteY15" fmla="*/ 1345124 h 1821338"/>
              <a:gd name="connsiteX16" fmla="*/ 1544064 w 1821432"/>
              <a:gd name="connsiteY16" fmla="*/ 1355661 h 1821338"/>
              <a:gd name="connsiteX17" fmla="*/ 1543492 w 1821432"/>
              <a:gd name="connsiteY17" fmla="*/ 1391285 h 1821338"/>
              <a:gd name="connsiteX18" fmla="*/ 1530538 w 1821432"/>
              <a:gd name="connsiteY18" fmla="*/ 1403381 h 1821338"/>
              <a:gd name="connsiteX19" fmla="*/ 1428907 w 1821432"/>
              <a:gd name="connsiteY19" fmla="*/ 1486820 h 1821338"/>
              <a:gd name="connsiteX20" fmla="*/ 1373852 w 1821432"/>
              <a:gd name="connsiteY20" fmla="*/ 1485773 h 1821338"/>
              <a:gd name="connsiteX21" fmla="*/ 1332609 w 1821432"/>
              <a:gd name="connsiteY21" fmla="*/ 1446720 h 1821338"/>
              <a:gd name="connsiteX22" fmla="*/ 1330990 w 1821432"/>
              <a:gd name="connsiteY22" fmla="*/ 1408525 h 1821338"/>
              <a:gd name="connsiteX23" fmla="*/ 1369566 w 1821432"/>
              <a:gd name="connsiteY23" fmla="*/ 1405191 h 1821338"/>
              <a:gd name="connsiteX24" fmla="*/ 1385663 w 1821432"/>
              <a:gd name="connsiteY24" fmla="*/ 1419193 h 1821338"/>
              <a:gd name="connsiteX25" fmla="*/ 1403761 w 1821432"/>
              <a:gd name="connsiteY25" fmla="*/ 1433861 h 1821338"/>
              <a:gd name="connsiteX26" fmla="*/ 1403761 w 1821432"/>
              <a:gd name="connsiteY26" fmla="*/ 1433766 h 1821338"/>
              <a:gd name="connsiteX27" fmla="*/ 1486628 w 1821432"/>
              <a:gd name="connsiteY27" fmla="*/ 1365948 h 1821338"/>
              <a:gd name="connsiteX28" fmla="*/ 1509203 w 1821432"/>
              <a:gd name="connsiteY28" fmla="*/ 1348803 h 1821338"/>
              <a:gd name="connsiteX29" fmla="*/ 1528062 w 1821432"/>
              <a:gd name="connsiteY29" fmla="*/ 1345124 h 1821338"/>
              <a:gd name="connsiteX30" fmla="*/ 1436336 w 1821432"/>
              <a:gd name="connsiteY30" fmla="*/ 1237932 h 1821338"/>
              <a:gd name="connsiteX31" fmla="*/ 1252218 w 1821432"/>
              <a:gd name="connsiteY31" fmla="*/ 1424526 h 1821338"/>
              <a:gd name="connsiteX32" fmla="*/ 1436145 w 1821432"/>
              <a:gd name="connsiteY32" fmla="*/ 1607787 h 1821338"/>
              <a:gd name="connsiteX33" fmla="*/ 1622073 w 1821432"/>
              <a:gd name="connsiteY33" fmla="*/ 1422907 h 1821338"/>
              <a:gd name="connsiteX34" fmla="*/ 1436336 w 1821432"/>
              <a:gd name="connsiteY34" fmla="*/ 1237932 h 1821338"/>
              <a:gd name="connsiteX35" fmla="*/ 1436765 w 1821432"/>
              <a:gd name="connsiteY35" fmla="*/ 1181072 h 1821338"/>
              <a:gd name="connsiteX36" fmla="*/ 1485431 w 1821432"/>
              <a:gd name="connsiteY36" fmla="*/ 1185914 h 1821338"/>
              <a:gd name="connsiteX37" fmla="*/ 1679033 w 1821432"/>
              <a:gd name="connsiteY37" fmla="*/ 1422431 h 1821338"/>
              <a:gd name="connsiteX38" fmla="*/ 1437669 w 1821432"/>
              <a:gd name="connsiteY38" fmla="*/ 1664652 h 1821338"/>
              <a:gd name="connsiteX39" fmla="*/ 1195449 w 1821432"/>
              <a:gd name="connsiteY39" fmla="*/ 1423288 h 1821338"/>
              <a:gd name="connsiteX40" fmla="*/ 1388116 w 1821432"/>
              <a:gd name="connsiteY40" fmla="*/ 1186025 h 1821338"/>
              <a:gd name="connsiteX41" fmla="*/ 1436717 w 1821432"/>
              <a:gd name="connsiteY41" fmla="*/ 1181067 h 1821338"/>
              <a:gd name="connsiteX42" fmla="*/ 1436812 w 1821432"/>
              <a:gd name="connsiteY42" fmla="*/ 1181067 h 1821338"/>
              <a:gd name="connsiteX43" fmla="*/ 1436765 w 1821432"/>
              <a:gd name="connsiteY43" fmla="*/ 1181072 h 1821338"/>
              <a:gd name="connsiteX44" fmla="*/ 178084 w 1821432"/>
              <a:gd name="connsiteY44" fmla="*/ 998473 h 1821338"/>
              <a:gd name="connsiteX45" fmla="*/ 229900 w 1821432"/>
              <a:gd name="connsiteY45" fmla="*/ 998473 h 1821338"/>
              <a:gd name="connsiteX46" fmla="*/ 823689 w 1821432"/>
              <a:gd name="connsiteY46" fmla="*/ 1591404 h 1821338"/>
              <a:gd name="connsiteX47" fmla="*/ 823784 w 1821432"/>
              <a:gd name="connsiteY47" fmla="*/ 1591404 h 1821338"/>
              <a:gd name="connsiteX48" fmla="*/ 823784 w 1821432"/>
              <a:gd name="connsiteY48" fmla="*/ 1639886 h 1821338"/>
              <a:gd name="connsiteX49" fmla="*/ 178084 w 1821432"/>
              <a:gd name="connsiteY49" fmla="*/ 998473 h 1821338"/>
              <a:gd name="connsiteX50" fmla="*/ 1643695 w 1821432"/>
              <a:gd name="connsiteY50" fmla="*/ 994187 h 1821338"/>
              <a:gd name="connsiteX51" fmla="*/ 1601499 w 1821432"/>
              <a:gd name="connsiteY51" fmla="*/ 1172590 h 1821338"/>
              <a:gd name="connsiteX52" fmla="*/ 1601499 w 1821432"/>
              <a:gd name="connsiteY52" fmla="*/ 1172495 h 1821338"/>
              <a:gd name="connsiteX53" fmla="*/ 1554541 w 1821432"/>
              <a:gd name="connsiteY53" fmla="*/ 1146492 h 1821338"/>
              <a:gd name="connsiteX54" fmla="*/ 1590831 w 1821432"/>
              <a:gd name="connsiteY54" fmla="*/ 999045 h 1821338"/>
              <a:gd name="connsiteX55" fmla="*/ 1643695 w 1821432"/>
              <a:gd name="connsiteY55" fmla="*/ 994187 h 1821338"/>
              <a:gd name="connsiteX56" fmla="*/ 42543 w 1821432"/>
              <a:gd name="connsiteY56" fmla="*/ 882173 h 1821338"/>
              <a:gd name="connsiteX57" fmla="*/ 354963 w 1821432"/>
              <a:gd name="connsiteY57" fmla="*/ 882173 h 1821338"/>
              <a:gd name="connsiteX58" fmla="*/ 397826 w 1821432"/>
              <a:gd name="connsiteY58" fmla="*/ 912081 h 1821338"/>
              <a:gd name="connsiteX59" fmla="*/ 355344 w 1821432"/>
              <a:gd name="connsiteY59" fmla="*/ 938847 h 1821338"/>
              <a:gd name="connsiteX60" fmla="*/ 199134 w 1821432"/>
              <a:gd name="connsiteY60" fmla="*/ 938847 h 1821338"/>
              <a:gd name="connsiteX61" fmla="*/ 199134 w 1821432"/>
              <a:gd name="connsiteY61" fmla="*/ 938942 h 1821338"/>
              <a:gd name="connsiteX62" fmla="*/ 42924 w 1821432"/>
              <a:gd name="connsiteY62" fmla="*/ 938942 h 1821338"/>
              <a:gd name="connsiteX63" fmla="*/ 62 w 1821432"/>
              <a:gd name="connsiteY63" fmla="*/ 908938 h 1821338"/>
              <a:gd name="connsiteX64" fmla="*/ 42543 w 1821432"/>
              <a:gd name="connsiteY64" fmla="*/ 882173 h 1821338"/>
              <a:gd name="connsiteX65" fmla="*/ 1775998 w 1821432"/>
              <a:gd name="connsiteY65" fmla="*/ 881602 h 1821338"/>
              <a:gd name="connsiteX66" fmla="*/ 1821432 w 1821432"/>
              <a:gd name="connsiteY66" fmla="*/ 896270 h 1821338"/>
              <a:gd name="connsiteX67" fmla="*/ 1821432 w 1821432"/>
              <a:gd name="connsiteY67" fmla="*/ 924750 h 1821338"/>
              <a:gd name="connsiteX68" fmla="*/ 1775998 w 1821432"/>
              <a:gd name="connsiteY68" fmla="*/ 939419 h 1821338"/>
              <a:gd name="connsiteX69" fmla="*/ 1467674 w 1821432"/>
              <a:gd name="connsiteY69" fmla="*/ 938942 h 1821338"/>
              <a:gd name="connsiteX70" fmla="*/ 1446528 w 1821432"/>
              <a:gd name="connsiteY70" fmla="*/ 937895 h 1821338"/>
              <a:gd name="connsiteX71" fmla="*/ 1423573 w 1821432"/>
              <a:gd name="connsiteY71" fmla="*/ 910463 h 1821338"/>
              <a:gd name="connsiteX72" fmla="*/ 1446528 w 1821432"/>
              <a:gd name="connsiteY72" fmla="*/ 883126 h 1821338"/>
              <a:gd name="connsiteX73" fmla="*/ 1467674 w 1821432"/>
              <a:gd name="connsiteY73" fmla="*/ 882078 h 1821338"/>
              <a:gd name="connsiteX74" fmla="*/ 1775998 w 1821432"/>
              <a:gd name="connsiteY74" fmla="*/ 881602 h 1821338"/>
              <a:gd name="connsiteX75" fmla="*/ 916350 w 1821432"/>
              <a:gd name="connsiteY75" fmla="*/ 697613 h 1821338"/>
              <a:gd name="connsiteX76" fmla="*/ 989137 w 1821432"/>
              <a:gd name="connsiteY76" fmla="*/ 714438 h 1821338"/>
              <a:gd name="connsiteX77" fmla="*/ 989042 w 1821432"/>
              <a:gd name="connsiteY77" fmla="*/ 714438 h 1821338"/>
              <a:gd name="connsiteX78" fmla="*/ 947513 w 1821432"/>
              <a:gd name="connsiteY78" fmla="*/ 756348 h 1821338"/>
              <a:gd name="connsiteX79" fmla="*/ 786255 w 1821432"/>
              <a:gd name="connsiteY79" fmla="*/ 817594 h 1821338"/>
              <a:gd name="connsiteX80" fmla="*/ 773301 w 1821432"/>
              <a:gd name="connsiteY80" fmla="*/ 984377 h 1821338"/>
              <a:gd name="connsiteX81" fmla="*/ 919700 w 1821432"/>
              <a:gd name="connsiteY81" fmla="*/ 1066577 h 1821338"/>
              <a:gd name="connsiteX82" fmla="*/ 1010092 w 1821432"/>
              <a:gd name="connsiteY82" fmla="*/ 1030192 h 1821338"/>
              <a:gd name="connsiteX83" fmla="*/ 1063623 w 1821432"/>
              <a:gd name="connsiteY83" fmla="*/ 964374 h 1821338"/>
              <a:gd name="connsiteX84" fmla="*/ 1071814 w 1821432"/>
              <a:gd name="connsiteY84" fmla="*/ 909796 h 1821338"/>
              <a:gd name="connsiteX85" fmla="*/ 1086292 w 1821432"/>
              <a:gd name="connsiteY85" fmla="*/ 860647 h 1821338"/>
              <a:gd name="connsiteX86" fmla="*/ 1104485 w 1821432"/>
              <a:gd name="connsiteY86" fmla="*/ 836930 h 1821338"/>
              <a:gd name="connsiteX87" fmla="*/ 1046097 w 1821432"/>
              <a:gd name="connsiteY87" fmla="*/ 1076864 h 1821338"/>
              <a:gd name="connsiteX88" fmla="*/ 768538 w 1821432"/>
              <a:gd name="connsiteY88" fmla="*/ 1073245 h 1821338"/>
              <a:gd name="connsiteX89" fmla="*/ 728438 w 1821432"/>
              <a:gd name="connsiteY89" fmla="*/ 795782 h 1821338"/>
              <a:gd name="connsiteX90" fmla="*/ 916350 w 1821432"/>
              <a:gd name="connsiteY90" fmla="*/ 697613 h 1821338"/>
              <a:gd name="connsiteX91" fmla="*/ 1558945 w 1821432"/>
              <a:gd name="connsiteY91" fmla="*/ 555612 h 1821338"/>
              <a:gd name="connsiteX92" fmla="*/ 1615085 w 1821432"/>
              <a:gd name="connsiteY92" fmla="*/ 684375 h 1821338"/>
              <a:gd name="connsiteX93" fmla="*/ 1644743 w 1821432"/>
              <a:gd name="connsiteY93" fmla="*/ 822547 h 1821338"/>
              <a:gd name="connsiteX94" fmla="*/ 1615597 w 1821432"/>
              <a:gd name="connsiteY94" fmla="*/ 824928 h 1821338"/>
              <a:gd name="connsiteX95" fmla="*/ 1588831 w 1821432"/>
              <a:gd name="connsiteY95" fmla="*/ 823690 h 1821338"/>
              <a:gd name="connsiteX96" fmla="*/ 1512822 w 1821432"/>
              <a:gd name="connsiteY96" fmla="*/ 587946 h 1821338"/>
              <a:gd name="connsiteX97" fmla="*/ 1558923 w 1821432"/>
              <a:gd name="connsiteY97" fmla="*/ 555561 h 1821338"/>
              <a:gd name="connsiteX98" fmla="*/ 1559018 w 1821432"/>
              <a:gd name="connsiteY98" fmla="*/ 555561 h 1821338"/>
              <a:gd name="connsiteX99" fmla="*/ 1558945 w 1821432"/>
              <a:gd name="connsiteY99" fmla="*/ 555612 h 1821338"/>
              <a:gd name="connsiteX100" fmla="*/ 939070 w 1821432"/>
              <a:gd name="connsiteY100" fmla="*/ 484183 h 1821338"/>
              <a:gd name="connsiteX101" fmla="*/ 1142681 w 1821432"/>
              <a:gd name="connsiteY101" fmla="*/ 555084 h 1821338"/>
              <a:gd name="connsiteX102" fmla="*/ 1104676 w 1821432"/>
              <a:gd name="connsiteY102" fmla="*/ 594518 h 1821338"/>
              <a:gd name="connsiteX103" fmla="*/ 614710 w 1821432"/>
              <a:gd name="connsiteY103" fmla="*/ 687005 h 1821338"/>
              <a:gd name="connsiteX104" fmla="*/ 636141 w 1821432"/>
              <a:gd name="connsiteY104" fmla="*/ 1161351 h 1821338"/>
              <a:gd name="connsiteX105" fmla="*/ 1109438 w 1821432"/>
              <a:gd name="connsiteY105" fmla="*/ 1224025 h 1821338"/>
              <a:gd name="connsiteX106" fmla="*/ 1271363 w 1821432"/>
              <a:gd name="connsiteY106" fmla="*/ 994758 h 1821338"/>
              <a:gd name="connsiteX107" fmla="*/ 1228215 w 1821432"/>
              <a:gd name="connsiteY107" fmla="*/ 719676 h 1821338"/>
              <a:gd name="connsiteX108" fmla="*/ 1228215 w 1821432"/>
              <a:gd name="connsiteY108" fmla="*/ 719581 h 1821338"/>
              <a:gd name="connsiteX109" fmla="*/ 1267172 w 1821432"/>
              <a:gd name="connsiteY109" fmla="*/ 683100 h 1821338"/>
              <a:gd name="connsiteX110" fmla="*/ 1205069 w 1821432"/>
              <a:gd name="connsiteY110" fmla="*/ 1220691 h 1821338"/>
              <a:gd name="connsiteX111" fmla="*/ 615472 w 1821432"/>
              <a:gd name="connsiteY111" fmla="*/ 1222120 h 1821338"/>
              <a:gd name="connsiteX112" fmla="*/ 584420 w 1821432"/>
              <a:gd name="connsiteY112" fmla="*/ 633475 h 1821338"/>
              <a:gd name="connsiteX113" fmla="*/ 939070 w 1821432"/>
              <a:gd name="connsiteY113" fmla="*/ 484183 h 1821338"/>
              <a:gd name="connsiteX114" fmla="*/ 1572067 w 1821432"/>
              <a:gd name="connsiteY114" fmla="*/ 313626 h 1821338"/>
              <a:gd name="connsiteX115" fmla="*/ 1537491 w 1821432"/>
              <a:gd name="connsiteY115" fmla="*/ 325151 h 1821338"/>
              <a:gd name="connsiteX116" fmla="*/ 1425477 w 1821432"/>
              <a:gd name="connsiteY116" fmla="*/ 438975 h 1821338"/>
              <a:gd name="connsiteX117" fmla="*/ 1398903 w 1821432"/>
              <a:gd name="connsiteY117" fmla="*/ 467836 h 1821338"/>
              <a:gd name="connsiteX118" fmla="*/ 1465768 w 1821432"/>
              <a:gd name="connsiteY118" fmla="*/ 472503 h 1821338"/>
              <a:gd name="connsiteX119" fmla="*/ 1487390 w 1821432"/>
              <a:gd name="connsiteY119" fmla="*/ 463168 h 1821338"/>
              <a:gd name="connsiteX120" fmla="*/ 1632741 w 1821432"/>
              <a:gd name="connsiteY120" fmla="*/ 327818 h 1821338"/>
              <a:gd name="connsiteX121" fmla="*/ 1632837 w 1821432"/>
              <a:gd name="connsiteY121" fmla="*/ 327723 h 1821338"/>
              <a:gd name="connsiteX122" fmla="*/ 1572067 w 1821432"/>
              <a:gd name="connsiteY122" fmla="*/ 313626 h 1821338"/>
              <a:gd name="connsiteX123" fmla="*/ 1494057 w 1821432"/>
              <a:gd name="connsiteY123" fmla="*/ 184181 h 1821338"/>
              <a:gd name="connsiteX124" fmla="*/ 1357564 w 1821432"/>
              <a:gd name="connsiteY124" fmla="*/ 313435 h 1821338"/>
              <a:gd name="connsiteX125" fmla="*/ 1343658 w 1821432"/>
              <a:gd name="connsiteY125" fmla="*/ 332866 h 1821338"/>
              <a:gd name="connsiteX126" fmla="*/ 1351182 w 1821432"/>
              <a:gd name="connsiteY126" fmla="*/ 427640 h 1821338"/>
              <a:gd name="connsiteX127" fmla="*/ 1501582 w 1821432"/>
              <a:gd name="connsiteY127" fmla="*/ 280193 h 1821338"/>
              <a:gd name="connsiteX128" fmla="*/ 1508535 w 1821432"/>
              <a:gd name="connsiteY128" fmla="*/ 258286 h 1821338"/>
              <a:gd name="connsiteX129" fmla="*/ 1494057 w 1821432"/>
              <a:gd name="connsiteY129" fmla="*/ 184181 h 1821338"/>
              <a:gd name="connsiteX130" fmla="*/ 997710 w 1821432"/>
              <a:gd name="connsiteY130" fmla="*/ 180085 h 1821338"/>
              <a:gd name="connsiteX131" fmla="*/ 1248979 w 1821432"/>
              <a:gd name="connsiteY131" fmla="*/ 254952 h 1821338"/>
              <a:gd name="connsiteX132" fmla="*/ 1225072 w 1821432"/>
              <a:gd name="connsiteY132" fmla="*/ 301434 h 1821338"/>
              <a:gd name="connsiteX133" fmla="*/ 1113439 w 1821432"/>
              <a:gd name="connsiteY133" fmla="*/ 258857 h 1821338"/>
              <a:gd name="connsiteX134" fmla="*/ 997710 w 1821432"/>
              <a:gd name="connsiteY134" fmla="*/ 230187 h 1821338"/>
              <a:gd name="connsiteX135" fmla="*/ 823117 w 1821432"/>
              <a:gd name="connsiteY135" fmla="*/ 178847 h 1821338"/>
              <a:gd name="connsiteX136" fmla="*/ 823117 w 1821432"/>
              <a:gd name="connsiteY136" fmla="*/ 230091 h 1821338"/>
              <a:gd name="connsiteX137" fmla="*/ 231139 w 1821432"/>
              <a:gd name="connsiteY137" fmla="*/ 823404 h 1821338"/>
              <a:gd name="connsiteX138" fmla="*/ 231139 w 1821432"/>
              <a:gd name="connsiteY138" fmla="*/ 823499 h 1821338"/>
              <a:gd name="connsiteX139" fmla="*/ 180275 w 1821432"/>
              <a:gd name="connsiteY139" fmla="*/ 823499 h 1821338"/>
              <a:gd name="connsiteX140" fmla="*/ 823117 w 1821432"/>
              <a:gd name="connsiteY140" fmla="*/ 178847 h 1821338"/>
              <a:gd name="connsiteX141" fmla="*/ 1520668 w 1821432"/>
              <a:gd name="connsiteY141" fmla="*/ 100921 h 1821338"/>
              <a:gd name="connsiteX142" fmla="*/ 1539587 w 1821432"/>
              <a:gd name="connsiteY142" fmla="*/ 124650 h 1821338"/>
              <a:gd name="connsiteX143" fmla="*/ 1558161 w 1821432"/>
              <a:gd name="connsiteY143" fmla="*/ 211518 h 1821338"/>
              <a:gd name="connsiteX144" fmla="*/ 1567781 w 1821432"/>
              <a:gd name="connsiteY144" fmla="*/ 254571 h 1821338"/>
              <a:gd name="connsiteX145" fmla="*/ 1672079 w 1821432"/>
              <a:gd name="connsiteY145" fmla="*/ 276955 h 1821338"/>
              <a:gd name="connsiteX146" fmla="*/ 1689510 w 1821432"/>
              <a:gd name="connsiteY146" fmla="*/ 280384 h 1821338"/>
              <a:gd name="connsiteX147" fmla="*/ 1704941 w 1821432"/>
              <a:gd name="connsiteY147" fmla="*/ 338486 h 1821338"/>
              <a:gd name="connsiteX148" fmla="*/ 1515393 w 1821432"/>
              <a:gd name="connsiteY148" fmla="*/ 516032 h 1821338"/>
              <a:gd name="connsiteX149" fmla="*/ 1470245 w 1821432"/>
              <a:gd name="connsiteY149" fmla="*/ 531177 h 1821338"/>
              <a:gd name="connsiteX150" fmla="*/ 1363755 w 1821432"/>
              <a:gd name="connsiteY150" fmla="*/ 524224 h 1821338"/>
              <a:gd name="connsiteX151" fmla="*/ 1328894 w 1821432"/>
              <a:gd name="connsiteY151" fmla="*/ 536130 h 1821338"/>
              <a:gd name="connsiteX152" fmla="*/ 980755 w 1821432"/>
              <a:gd name="connsiteY152" fmla="*/ 887412 h 1821338"/>
              <a:gd name="connsiteX153" fmla="*/ 976374 w 1821432"/>
              <a:gd name="connsiteY153" fmla="*/ 895413 h 1821338"/>
              <a:gd name="connsiteX154" fmla="*/ 992947 w 1821432"/>
              <a:gd name="connsiteY154" fmla="*/ 897985 h 1821338"/>
              <a:gd name="connsiteX155" fmla="*/ 1016379 w 1821432"/>
              <a:gd name="connsiteY155" fmla="*/ 925417 h 1821338"/>
              <a:gd name="connsiteX156" fmla="*/ 993709 w 1821432"/>
              <a:gd name="connsiteY156" fmla="*/ 953515 h 1821338"/>
              <a:gd name="connsiteX157" fmla="*/ 973040 w 1821432"/>
              <a:gd name="connsiteY157" fmla="*/ 958945 h 1821338"/>
              <a:gd name="connsiteX158" fmla="*/ 886362 w 1821432"/>
              <a:gd name="connsiteY158" fmla="*/ 978566 h 1821338"/>
              <a:gd name="connsiteX159" fmla="*/ 844071 w 1821432"/>
              <a:gd name="connsiteY159" fmla="*/ 935227 h 1821338"/>
              <a:gd name="connsiteX160" fmla="*/ 874170 w 1821432"/>
              <a:gd name="connsiteY160" fmla="*/ 836644 h 1821338"/>
              <a:gd name="connsiteX161" fmla="*/ 907508 w 1821432"/>
              <a:gd name="connsiteY161" fmla="*/ 806068 h 1821338"/>
              <a:gd name="connsiteX162" fmla="*/ 931892 w 1821432"/>
              <a:gd name="connsiteY162" fmla="*/ 843311 h 1821338"/>
              <a:gd name="connsiteX163" fmla="*/ 934368 w 1821432"/>
              <a:gd name="connsiteY163" fmla="*/ 851693 h 1821338"/>
              <a:gd name="connsiteX164" fmla="*/ 934464 w 1821432"/>
              <a:gd name="connsiteY164" fmla="*/ 851407 h 1821338"/>
              <a:gd name="connsiteX165" fmla="*/ 960276 w 1821432"/>
              <a:gd name="connsiteY165" fmla="*/ 826642 h 1821338"/>
              <a:gd name="connsiteX166" fmla="*/ 1273839 w 1821432"/>
              <a:gd name="connsiteY166" fmla="*/ 511270 h 1821338"/>
              <a:gd name="connsiteX167" fmla="*/ 1294508 w 1821432"/>
              <a:gd name="connsiteY167" fmla="*/ 454977 h 1821338"/>
              <a:gd name="connsiteX168" fmla="*/ 1284603 w 1821432"/>
              <a:gd name="connsiteY168" fmla="*/ 338105 h 1821338"/>
              <a:gd name="connsiteX169" fmla="*/ 1302033 w 1821432"/>
              <a:gd name="connsiteY169" fmla="*/ 287432 h 1821338"/>
              <a:gd name="connsiteX170" fmla="*/ 1482913 w 1821432"/>
              <a:gd name="connsiteY170" fmla="*/ 116268 h 1821338"/>
              <a:gd name="connsiteX171" fmla="*/ 1490819 w 1821432"/>
              <a:gd name="connsiteY171" fmla="*/ 109124 h 1821338"/>
              <a:gd name="connsiteX172" fmla="*/ 1520668 w 1821432"/>
              <a:gd name="connsiteY172" fmla="*/ 100921 h 1821338"/>
              <a:gd name="connsiteX173" fmla="*/ 912080 w 1821432"/>
              <a:gd name="connsiteY173" fmla="*/ 63 h 1821338"/>
              <a:gd name="connsiteX174" fmla="*/ 938941 w 1821432"/>
              <a:gd name="connsiteY174" fmla="*/ 42545 h 1821338"/>
              <a:gd name="connsiteX175" fmla="*/ 938941 w 1821432"/>
              <a:gd name="connsiteY175" fmla="*/ 354965 h 1821338"/>
              <a:gd name="connsiteX176" fmla="*/ 909032 w 1821432"/>
              <a:gd name="connsiteY176" fmla="*/ 397827 h 1821338"/>
              <a:gd name="connsiteX177" fmla="*/ 882267 w 1821432"/>
              <a:gd name="connsiteY177" fmla="*/ 355346 h 1821338"/>
              <a:gd name="connsiteX178" fmla="*/ 882267 w 1821432"/>
              <a:gd name="connsiteY178" fmla="*/ 199136 h 1821338"/>
              <a:gd name="connsiteX179" fmla="*/ 882172 w 1821432"/>
              <a:gd name="connsiteY179" fmla="*/ 199136 h 1821338"/>
              <a:gd name="connsiteX180" fmla="*/ 882172 w 1821432"/>
              <a:gd name="connsiteY180" fmla="*/ 42926 h 1821338"/>
              <a:gd name="connsiteX181" fmla="*/ 912080 w 1821432"/>
              <a:gd name="connsiteY181" fmla="*/ 63 h 18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821432" h="1821338">
                <a:moveTo>
                  <a:pt x="1164588" y="1548447"/>
                </a:moveTo>
                <a:cubicBezTo>
                  <a:pt x="1171827" y="1560829"/>
                  <a:pt x="1180209" y="1575022"/>
                  <a:pt x="1190877" y="1593024"/>
                </a:cubicBezTo>
                <a:cubicBezTo>
                  <a:pt x="1129917" y="1622266"/>
                  <a:pt x="1066290" y="1635886"/>
                  <a:pt x="997329" y="1645030"/>
                </a:cubicBezTo>
                <a:lnTo>
                  <a:pt x="997329" y="1591881"/>
                </a:lnTo>
                <a:cubicBezTo>
                  <a:pt x="1053336" y="1577308"/>
                  <a:pt x="1108105" y="1563115"/>
                  <a:pt x="1164588" y="1548447"/>
                </a:cubicBezTo>
                <a:close/>
                <a:moveTo>
                  <a:pt x="910556" y="1423479"/>
                </a:moveTo>
                <a:cubicBezTo>
                  <a:pt x="925415" y="1423479"/>
                  <a:pt x="934750" y="1432242"/>
                  <a:pt x="937988" y="1446434"/>
                </a:cubicBezTo>
                <a:cubicBezTo>
                  <a:pt x="939512" y="1453197"/>
                  <a:pt x="939036" y="1460531"/>
                  <a:pt x="939036" y="1467580"/>
                </a:cubicBezTo>
                <a:cubicBezTo>
                  <a:pt x="939036" y="1570354"/>
                  <a:pt x="938655" y="1673129"/>
                  <a:pt x="939512" y="1775904"/>
                </a:cubicBezTo>
                <a:cubicBezTo>
                  <a:pt x="939703" y="1793525"/>
                  <a:pt x="935226" y="1807908"/>
                  <a:pt x="924844" y="1821338"/>
                </a:cubicBezTo>
                <a:lnTo>
                  <a:pt x="896364" y="1821338"/>
                </a:lnTo>
                <a:cubicBezTo>
                  <a:pt x="886077" y="1807908"/>
                  <a:pt x="881600" y="1793525"/>
                  <a:pt x="881695" y="1775904"/>
                </a:cubicBezTo>
                <a:cubicBezTo>
                  <a:pt x="882553" y="1673129"/>
                  <a:pt x="882076" y="1570354"/>
                  <a:pt x="882172" y="1467580"/>
                </a:cubicBezTo>
                <a:cubicBezTo>
                  <a:pt x="882172" y="1460531"/>
                  <a:pt x="881695" y="1453197"/>
                  <a:pt x="883220" y="1446434"/>
                </a:cubicBezTo>
                <a:cubicBezTo>
                  <a:pt x="886363" y="1432147"/>
                  <a:pt x="895697" y="1423479"/>
                  <a:pt x="910556" y="1423479"/>
                </a:cubicBezTo>
                <a:close/>
                <a:moveTo>
                  <a:pt x="1528062" y="1345124"/>
                </a:moveTo>
                <a:cubicBezTo>
                  <a:pt x="1533968" y="1346374"/>
                  <a:pt x="1539397" y="1349994"/>
                  <a:pt x="1544064" y="1355661"/>
                </a:cubicBezTo>
                <a:cubicBezTo>
                  <a:pt x="1553684" y="1367186"/>
                  <a:pt x="1553113" y="1379759"/>
                  <a:pt x="1543492" y="1391285"/>
                </a:cubicBezTo>
                <a:cubicBezTo>
                  <a:pt x="1539778" y="1395761"/>
                  <a:pt x="1535111" y="1399571"/>
                  <a:pt x="1530538" y="1403381"/>
                </a:cubicBezTo>
                <a:cubicBezTo>
                  <a:pt x="1496725" y="1431290"/>
                  <a:pt x="1463102" y="1459388"/>
                  <a:pt x="1428907" y="1486820"/>
                </a:cubicBezTo>
                <a:cubicBezTo>
                  <a:pt x="1404046" y="1506728"/>
                  <a:pt x="1396998" y="1506346"/>
                  <a:pt x="1373852" y="1485773"/>
                </a:cubicBezTo>
                <a:cubicBezTo>
                  <a:pt x="1359755" y="1473199"/>
                  <a:pt x="1345373" y="1460627"/>
                  <a:pt x="1332609" y="1446720"/>
                </a:cubicBezTo>
                <a:cubicBezTo>
                  <a:pt x="1320417" y="1433385"/>
                  <a:pt x="1320798" y="1419860"/>
                  <a:pt x="1330990" y="1408525"/>
                </a:cubicBezTo>
                <a:cubicBezTo>
                  <a:pt x="1340800" y="1397666"/>
                  <a:pt x="1355660" y="1396047"/>
                  <a:pt x="1369566" y="1405191"/>
                </a:cubicBezTo>
                <a:cubicBezTo>
                  <a:pt x="1375471" y="1409096"/>
                  <a:pt x="1380234" y="1414525"/>
                  <a:pt x="1385663" y="1419193"/>
                </a:cubicBezTo>
                <a:cubicBezTo>
                  <a:pt x="1390902" y="1423670"/>
                  <a:pt x="1396427" y="1427956"/>
                  <a:pt x="1403761" y="1433861"/>
                </a:cubicBezTo>
                <a:lnTo>
                  <a:pt x="1403761" y="1433766"/>
                </a:lnTo>
                <a:cubicBezTo>
                  <a:pt x="1432050" y="1410620"/>
                  <a:pt x="1459291" y="1388237"/>
                  <a:pt x="1486628" y="1365948"/>
                </a:cubicBezTo>
                <a:cubicBezTo>
                  <a:pt x="1493962" y="1359947"/>
                  <a:pt x="1501106" y="1353566"/>
                  <a:pt x="1509203" y="1348803"/>
                </a:cubicBezTo>
                <a:cubicBezTo>
                  <a:pt x="1515775" y="1344993"/>
                  <a:pt x="1522157" y="1343874"/>
                  <a:pt x="1528062" y="1345124"/>
                </a:cubicBezTo>
                <a:close/>
                <a:moveTo>
                  <a:pt x="1436336" y="1237932"/>
                </a:moveTo>
                <a:cubicBezTo>
                  <a:pt x="1334037" y="1238312"/>
                  <a:pt x="1251456" y="1322037"/>
                  <a:pt x="1252218" y="1424526"/>
                </a:cubicBezTo>
                <a:cubicBezTo>
                  <a:pt x="1252980" y="1525301"/>
                  <a:pt x="1335276" y="1607311"/>
                  <a:pt x="1436145" y="1607787"/>
                </a:cubicBezTo>
                <a:cubicBezTo>
                  <a:pt x="1538539" y="1608168"/>
                  <a:pt x="1621978" y="1525206"/>
                  <a:pt x="1622073" y="1422907"/>
                </a:cubicBezTo>
                <a:cubicBezTo>
                  <a:pt x="1622073" y="1320513"/>
                  <a:pt x="1538825" y="1237550"/>
                  <a:pt x="1436336" y="1237932"/>
                </a:cubicBezTo>
                <a:close/>
                <a:moveTo>
                  <a:pt x="1436765" y="1181072"/>
                </a:moveTo>
                <a:lnTo>
                  <a:pt x="1485431" y="1185914"/>
                </a:lnTo>
                <a:cubicBezTo>
                  <a:pt x="1595616" y="1208321"/>
                  <a:pt x="1678783" y="1305750"/>
                  <a:pt x="1679033" y="1422431"/>
                </a:cubicBezTo>
                <a:cubicBezTo>
                  <a:pt x="1679319" y="1555971"/>
                  <a:pt x="1571115" y="1664461"/>
                  <a:pt x="1437669" y="1664652"/>
                </a:cubicBezTo>
                <a:cubicBezTo>
                  <a:pt x="1304129" y="1664842"/>
                  <a:pt x="1195639" y="1556733"/>
                  <a:pt x="1195449" y="1423288"/>
                </a:cubicBezTo>
                <a:cubicBezTo>
                  <a:pt x="1195199" y="1306441"/>
                  <a:pt x="1278011" y="1208699"/>
                  <a:pt x="1388116" y="1186025"/>
                </a:cubicBezTo>
                <a:close/>
                <a:moveTo>
                  <a:pt x="1436717" y="1181067"/>
                </a:moveTo>
                <a:lnTo>
                  <a:pt x="1436812" y="1181067"/>
                </a:lnTo>
                <a:lnTo>
                  <a:pt x="1436765" y="1181072"/>
                </a:lnTo>
                <a:close/>
                <a:moveTo>
                  <a:pt x="178084" y="998473"/>
                </a:moveTo>
                <a:lnTo>
                  <a:pt x="229900" y="998473"/>
                </a:lnTo>
                <a:cubicBezTo>
                  <a:pt x="294479" y="1326990"/>
                  <a:pt x="490885" y="1524253"/>
                  <a:pt x="823689" y="1591404"/>
                </a:cubicBezTo>
                <a:lnTo>
                  <a:pt x="823784" y="1591404"/>
                </a:lnTo>
                <a:lnTo>
                  <a:pt x="823784" y="1639886"/>
                </a:lnTo>
                <a:cubicBezTo>
                  <a:pt x="552417" y="1629504"/>
                  <a:pt x="215136" y="1375853"/>
                  <a:pt x="178084" y="998473"/>
                </a:cubicBezTo>
                <a:close/>
                <a:moveTo>
                  <a:pt x="1643695" y="994187"/>
                </a:moveTo>
                <a:cubicBezTo>
                  <a:pt x="1639980" y="1058005"/>
                  <a:pt x="1623978" y="1114393"/>
                  <a:pt x="1601499" y="1172590"/>
                </a:cubicBezTo>
                <a:lnTo>
                  <a:pt x="1601499" y="1172495"/>
                </a:lnTo>
                <a:cubicBezTo>
                  <a:pt x="1582735" y="1162113"/>
                  <a:pt x="1568448" y="1154207"/>
                  <a:pt x="1554541" y="1146492"/>
                </a:cubicBezTo>
                <a:cubicBezTo>
                  <a:pt x="1566638" y="1097438"/>
                  <a:pt x="1578354" y="1049718"/>
                  <a:pt x="1590831" y="999045"/>
                </a:cubicBezTo>
                <a:cubicBezTo>
                  <a:pt x="1604643" y="990663"/>
                  <a:pt x="1622359" y="999045"/>
                  <a:pt x="1643695" y="994187"/>
                </a:cubicBezTo>
                <a:close/>
                <a:moveTo>
                  <a:pt x="42543" y="882173"/>
                </a:moveTo>
                <a:cubicBezTo>
                  <a:pt x="146652" y="881982"/>
                  <a:pt x="250760" y="881982"/>
                  <a:pt x="354963" y="882173"/>
                </a:cubicBezTo>
                <a:cubicBezTo>
                  <a:pt x="384586" y="882173"/>
                  <a:pt x="398969" y="892746"/>
                  <a:pt x="397826" y="912081"/>
                </a:cubicBezTo>
                <a:cubicBezTo>
                  <a:pt x="396778" y="929893"/>
                  <a:pt x="383443" y="938751"/>
                  <a:pt x="355344" y="938847"/>
                </a:cubicBezTo>
                <a:cubicBezTo>
                  <a:pt x="303243" y="939132"/>
                  <a:pt x="251236" y="938847"/>
                  <a:pt x="199134" y="938847"/>
                </a:cubicBezTo>
                <a:lnTo>
                  <a:pt x="199134" y="938942"/>
                </a:lnTo>
                <a:cubicBezTo>
                  <a:pt x="147033" y="938942"/>
                  <a:pt x="95026" y="939132"/>
                  <a:pt x="42924" y="938942"/>
                </a:cubicBezTo>
                <a:cubicBezTo>
                  <a:pt x="13397" y="938751"/>
                  <a:pt x="-1081" y="928369"/>
                  <a:pt x="62" y="908938"/>
                </a:cubicBezTo>
                <a:cubicBezTo>
                  <a:pt x="1110" y="890936"/>
                  <a:pt x="14254" y="882268"/>
                  <a:pt x="42543" y="882173"/>
                </a:cubicBezTo>
                <a:close/>
                <a:moveTo>
                  <a:pt x="1775998" y="881602"/>
                </a:moveTo>
                <a:cubicBezTo>
                  <a:pt x="1793619" y="881411"/>
                  <a:pt x="1808002" y="885888"/>
                  <a:pt x="1821432" y="896270"/>
                </a:cubicBezTo>
                <a:lnTo>
                  <a:pt x="1821432" y="924750"/>
                </a:lnTo>
                <a:cubicBezTo>
                  <a:pt x="1808002" y="935037"/>
                  <a:pt x="1793619" y="939514"/>
                  <a:pt x="1775998" y="939419"/>
                </a:cubicBezTo>
                <a:cubicBezTo>
                  <a:pt x="1673223" y="938561"/>
                  <a:pt x="1570448" y="939038"/>
                  <a:pt x="1467674" y="938942"/>
                </a:cubicBezTo>
                <a:cubicBezTo>
                  <a:pt x="1460625" y="938942"/>
                  <a:pt x="1453291" y="939419"/>
                  <a:pt x="1446528" y="937895"/>
                </a:cubicBezTo>
                <a:cubicBezTo>
                  <a:pt x="1432336" y="934656"/>
                  <a:pt x="1423573" y="925417"/>
                  <a:pt x="1423573" y="910463"/>
                </a:cubicBezTo>
                <a:cubicBezTo>
                  <a:pt x="1423573" y="895604"/>
                  <a:pt x="1432241" y="886269"/>
                  <a:pt x="1446528" y="883126"/>
                </a:cubicBezTo>
                <a:cubicBezTo>
                  <a:pt x="1453291" y="881602"/>
                  <a:pt x="1460625" y="882078"/>
                  <a:pt x="1467674" y="882078"/>
                </a:cubicBezTo>
                <a:cubicBezTo>
                  <a:pt x="1570448" y="882078"/>
                  <a:pt x="1673223" y="882459"/>
                  <a:pt x="1775998" y="881602"/>
                </a:cubicBezTo>
                <a:close/>
                <a:moveTo>
                  <a:pt x="916350" y="697613"/>
                </a:moveTo>
                <a:cubicBezTo>
                  <a:pt x="940845" y="698716"/>
                  <a:pt x="965467" y="704199"/>
                  <a:pt x="989137" y="714438"/>
                </a:cubicBezTo>
                <a:lnTo>
                  <a:pt x="989042" y="714438"/>
                </a:lnTo>
                <a:cubicBezTo>
                  <a:pt x="973802" y="729773"/>
                  <a:pt x="960562" y="743108"/>
                  <a:pt x="947513" y="756348"/>
                </a:cubicBezTo>
                <a:cubicBezTo>
                  <a:pt x="877409" y="734536"/>
                  <a:pt x="826450" y="767873"/>
                  <a:pt x="786255" y="817594"/>
                </a:cubicBezTo>
                <a:cubicBezTo>
                  <a:pt x="745488" y="868076"/>
                  <a:pt x="742249" y="926846"/>
                  <a:pt x="773301" y="984377"/>
                </a:cubicBezTo>
                <a:cubicBezTo>
                  <a:pt x="804257" y="1041717"/>
                  <a:pt x="854644" y="1068673"/>
                  <a:pt x="919700" y="1066577"/>
                </a:cubicBezTo>
                <a:cubicBezTo>
                  <a:pt x="953895" y="1065530"/>
                  <a:pt x="985613" y="1053814"/>
                  <a:pt x="1010092" y="1030192"/>
                </a:cubicBezTo>
                <a:cubicBezTo>
                  <a:pt x="1030285" y="1010666"/>
                  <a:pt x="1047526" y="987615"/>
                  <a:pt x="1063623" y="964374"/>
                </a:cubicBezTo>
                <a:cubicBezTo>
                  <a:pt x="1074672" y="948467"/>
                  <a:pt x="1078863" y="927703"/>
                  <a:pt x="1071814" y="909796"/>
                </a:cubicBezTo>
                <a:cubicBezTo>
                  <a:pt x="1063051" y="887698"/>
                  <a:pt x="1070671" y="874268"/>
                  <a:pt x="1086292" y="860647"/>
                </a:cubicBezTo>
                <a:cubicBezTo>
                  <a:pt x="1093246" y="854551"/>
                  <a:pt x="1097913" y="845693"/>
                  <a:pt x="1104485" y="836930"/>
                </a:cubicBezTo>
                <a:cubicBezTo>
                  <a:pt x="1146205" y="908462"/>
                  <a:pt x="1117725" y="1017619"/>
                  <a:pt x="1046097" y="1076864"/>
                </a:cubicBezTo>
                <a:cubicBezTo>
                  <a:pt x="965420" y="1143539"/>
                  <a:pt x="846548" y="1141920"/>
                  <a:pt x="768538" y="1073245"/>
                </a:cubicBezTo>
                <a:cubicBezTo>
                  <a:pt x="688147" y="1002379"/>
                  <a:pt x="671098" y="884840"/>
                  <a:pt x="728438" y="795782"/>
                </a:cubicBezTo>
                <a:cubicBezTo>
                  <a:pt x="770514" y="730416"/>
                  <a:pt x="842863" y="694305"/>
                  <a:pt x="916350" y="697613"/>
                </a:cubicBezTo>
                <a:close/>
                <a:moveTo>
                  <a:pt x="1558945" y="555612"/>
                </a:moveTo>
                <a:lnTo>
                  <a:pt x="1615085" y="684375"/>
                </a:lnTo>
                <a:cubicBezTo>
                  <a:pt x="1629337" y="728702"/>
                  <a:pt x="1639171" y="774588"/>
                  <a:pt x="1644743" y="822547"/>
                </a:cubicBezTo>
                <a:cubicBezTo>
                  <a:pt x="1633694" y="823499"/>
                  <a:pt x="1624645" y="824642"/>
                  <a:pt x="1615597" y="824928"/>
                </a:cubicBezTo>
                <a:cubicBezTo>
                  <a:pt x="1607500" y="825118"/>
                  <a:pt x="1599404" y="824261"/>
                  <a:pt x="1588831" y="823690"/>
                </a:cubicBezTo>
                <a:cubicBezTo>
                  <a:pt x="1576544" y="740822"/>
                  <a:pt x="1552160" y="662336"/>
                  <a:pt x="1512822" y="587946"/>
                </a:cubicBezTo>
                <a:close/>
                <a:moveTo>
                  <a:pt x="1558923" y="555561"/>
                </a:moveTo>
                <a:lnTo>
                  <a:pt x="1559018" y="555561"/>
                </a:lnTo>
                <a:lnTo>
                  <a:pt x="1558945" y="555612"/>
                </a:lnTo>
                <a:close/>
                <a:moveTo>
                  <a:pt x="939070" y="484183"/>
                </a:moveTo>
                <a:cubicBezTo>
                  <a:pt x="1014026" y="489125"/>
                  <a:pt x="1085459" y="513579"/>
                  <a:pt x="1142681" y="555084"/>
                </a:cubicBezTo>
                <a:cubicBezTo>
                  <a:pt x="1130203" y="568038"/>
                  <a:pt x="1117630" y="581087"/>
                  <a:pt x="1104676" y="594518"/>
                </a:cubicBezTo>
                <a:cubicBezTo>
                  <a:pt x="913795" y="484218"/>
                  <a:pt x="713865" y="556037"/>
                  <a:pt x="614710" y="687005"/>
                </a:cubicBezTo>
                <a:cubicBezTo>
                  <a:pt x="506792" y="829690"/>
                  <a:pt x="515650" y="1030667"/>
                  <a:pt x="636141" y="1161351"/>
                </a:cubicBezTo>
                <a:cubicBezTo>
                  <a:pt x="759395" y="1295082"/>
                  <a:pt x="957800" y="1321466"/>
                  <a:pt x="1109438" y="1224025"/>
                </a:cubicBezTo>
                <a:cubicBezTo>
                  <a:pt x="1194211" y="1169542"/>
                  <a:pt x="1248313" y="1092485"/>
                  <a:pt x="1271363" y="994758"/>
                </a:cubicBezTo>
                <a:cubicBezTo>
                  <a:pt x="1294128" y="898270"/>
                  <a:pt x="1277364" y="806735"/>
                  <a:pt x="1228215" y="719676"/>
                </a:cubicBezTo>
                <a:lnTo>
                  <a:pt x="1228215" y="719581"/>
                </a:lnTo>
                <a:cubicBezTo>
                  <a:pt x="1241931" y="706722"/>
                  <a:pt x="1254504" y="694911"/>
                  <a:pt x="1267172" y="683100"/>
                </a:cubicBezTo>
                <a:cubicBezTo>
                  <a:pt x="1364613" y="809878"/>
                  <a:pt x="1375376" y="1057909"/>
                  <a:pt x="1205069" y="1220691"/>
                </a:cubicBezTo>
                <a:cubicBezTo>
                  <a:pt x="1040763" y="1377663"/>
                  <a:pt x="780064" y="1378616"/>
                  <a:pt x="615472" y="1222120"/>
                </a:cubicBezTo>
                <a:cubicBezTo>
                  <a:pt x="449832" y="1064576"/>
                  <a:pt x="436021" y="807497"/>
                  <a:pt x="584420" y="633475"/>
                </a:cubicBezTo>
                <a:cubicBezTo>
                  <a:pt x="679432" y="521913"/>
                  <a:pt x="814144" y="475948"/>
                  <a:pt x="939070" y="484183"/>
                </a:cubicBezTo>
                <a:close/>
                <a:moveTo>
                  <a:pt x="1572067" y="313626"/>
                </a:moveTo>
                <a:cubicBezTo>
                  <a:pt x="1557684" y="309911"/>
                  <a:pt x="1547493" y="314769"/>
                  <a:pt x="1537491" y="325151"/>
                </a:cubicBezTo>
                <a:cubicBezTo>
                  <a:pt x="1500534" y="363442"/>
                  <a:pt x="1462815" y="400970"/>
                  <a:pt x="1425477" y="438975"/>
                </a:cubicBezTo>
                <a:cubicBezTo>
                  <a:pt x="1417476" y="447166"/>
                  <a:pt x="1409952" y="455834"/>
                  <a:pt x="1398903" y="467836"/>
                </a:cubicBezTo>
                <a:cubicBezTo>
                  <a:pt x="1424334" y="469836"/>
                  <a:pt x="1445099" y="472312"/>
                  <a:pt x="1465768" y="472503"/>
                </a:cubicBezTo>
                <a:cubicBezTo>
                  <a:pt x="1473007" y="472503"/>
                  <a:pt x="1481865" y="468312"/>
                  <a:pt x="1487390" y="463168"/>
                </a:cubicBezTo>
                <a:cubicBezTo>
                  <a:pt x="1534443" y="420020"/>
                  <a:pt x="1580830" y="376300"/>
                  <a:pt x="1632741" y="327818"/>
                </a:cubicBezTo>
                <a:lnTo>
                  <a:pt x="1632837" y="327723"/>
                </a:lnTo>
                <a:cubicBezTo>
                  <a:pt x="1608548" y="322103"/>
                  <a:pt x="1590165" y="318388"/>
                  <a:pt x="1572067" y="313626"/>
                </a:cubicBezTo>
                <a:close/>
                <a:moveTo>
                  <a:pt x="1494057" y="184181"/>
                </a:moveTo>
                <a:cubicBezTo>
                  <a:pt x="1444908" y="230663"/>
                  <a:pt x="1401093" y="271811"/>
                  <a:pt x="1357564" y="313435"/>
                </a:cubicBezTo>
                <a:cubicBezTo>
                  <a:pt x="1351754" y="318960"/>
                  <a:pt x="1343562" y="326389"/>
                  <a:pt x="1343658" y="332866"/>
                </a:cubicBezTo>
                <a:cubicBezTo>
                  <a:pt x="1344039" y="364013"/>
                  <a:pt x="1342705" y="395636"/>
                  <a:pt x="1351182" y="427640"/>
                </a:cubicBezTo>
                <a:cubicBezTo>
                  <a:pt x="1402808" y="377348"/>
                  <a:pt x="1452624" y="329152"/>
                  <a:pt x="1501582" y="280193"/>
                </a:cubicBezTo>
                <a:cubicBezTo>
                  <a:pt x="1506440" y="275335"/>
                  <a:pt x="1509488" y="265239"/>
                  <a:pt x="1508535" y="258286"/>
                </a:cubicBezTo>
                <a:cubicBezTo>
                  <a:pt x="1505297" y="235140"/>
                  <a:pt x="1499772" y="212375"/>
                  <a:pt x="1494057" y="184181"/>
                </a:cubicBezTo>
                <a:close/>
                <a:moveTo>
                  <a:pt x="997710" y="180085"/>
                </a:moveTo>
                <a:cubicBezTo>
                  <a:pt x="1056575" y="176847"/>
                  <a:pt x="1175542" y="212375"/>
                  <a:pt x="1248979" y="254952"/>
                </a:cubicBezTo>
                <a:cubicBezTo>
                  <a:pt x="1241264" y="270001"/>
                  <a:pt x="1233358" y="285146"/>
                  <a:pt x="1225072" y="301434"/>
                </a:cubicBezTo>
                <a:cubicBezTo>
                  <a:pt x="1187924" y="287051"/>
                  <a:pt x="1151348" y="270859"/>
                  <a:pt x="1113439" y="258857"/>
                </a:cubicBezTo>
                <a:cubicBezTo>
                  <a:pt x="1076387" y="247237"/>
                  <a:pt x="1038001" y="239902"/>
                  <a:pt x="997710" y="230187"/>
                </a:cubicBezTo>
                <a:close/>
                <a:moveTo>
                  <a:pt x="823117" y="178847"/>
                </a:moveTo>
                <a:lnTo>
                  <a:pt x="823117" y="230091"/>
                </a:lnTo>
                <a:cubicBezTo>
                  <a:pt x="499267" y="281336"/>
                  <a:pt x="277525" y="522033"/>
                  <a:pt x="231139" y="823404"/>
                </a:cubicBezTo>
                <a:lnTo>
                  <a:pt x="231139" y="823499"/>
                </a:lnTo>
                <a:lnTo>
                  <a:pt x="180275" y="823499"/>
                </a:lnTo>
                <a:cubicBezTo>
                  <a:pt x="197896" y="522414"/>
                  <a:pt x="473740" y="208279"/>
                  <a:pt x="823117" y="178847"/>
                </a:cubicBezTo>
                <a:close/>
                <a:moveTo>
                  <a:pt x="1520668" y="100921"/>
                </a:moveTo>
                <a:cubicBezTo>
                  <a:pt x="1529276" y="103552"/>
                  <a:pt x="1536063" y="111505"/>
                  <a:pt x="1539587" y="124650"/>
                </a:cubicBezTo>
                <a:cubicBezTo>
                  <a:pt x="1547302" y="153225"/>
                  <a:pt x="1551969" y="182562"/>
                  <a:pt x="1558161" y="211518"/>
                </a:cubicBezTo>
                <a:cubicBezTo>
                  <a:pt x="1561113" y="225329"/>
                  <a:pt x="1564257" y="239045"/>
                  <a:pt x="1567781" y="254571"/>
                </a:cubicBezTo>
                <a:cubicBezTo>
                  <a:pt x="1602928" y="262096"/>
                  <a:pt x="1637504" y="269525"/>
                  <a:pt x="1672079" y="276955"/>
                </a:cubicBezTo>
                <a:cubicBezTo>
                  <a:pt x="1677890" y="278193"/>
                  <a:pt x="1683795" y="278860"/>
                  <a:pt x="1689510" y="280384"/>
                </a:cubicBezTo>
                <a:cubicBezTo>
                  <a:pt x="1725991" y="290004"/>
                  <a:pt x="1732468" y="312292"/>
                  <a:pt x="1704941" y="338486"/>
                </a:cubicBezTo>
                <a:cubicBezTo>
                  <a:pt x="1642171" y="398113"/>
                  <a:pt x="1578449" y="456691"/>
                  <a:pt x="1515393" y="516032"/>
                </a:cubicBezTo>
                <a:cubicBezTo>
                  <a:pt x="1502249" y="528415"/>
                  <a:pt x="1488152" y="532796"/>
                  <a:pt x="1470245" y="531177"/>
                </a:cubicBezTo>
                <a:cubicBezTo>
                  <a:pt x="1434812" y="528034"/>
                  <a:pt x="1399188" y="527272"/>
                  <a:pt x="1363755" y="524224"/>
                </a:cubicBezTo>
                <a:cubicBezTo>
                  <a:pt x="1349658" y="522985"/>
                  <a:pt x="1339276" y="525652"/>
                  <a:pt x="1328894" y="536130"/>
                </a:cubicBezTo>
                <a:cubicBezTo>
                  <a:pt x="1213070" y="653478"/>
                  <a:pt x="1096865" y="770350"/>
                  <a:pt x="980755" y="887412"/>
                </a:cubicBezTo>
                <a:cubicBezTo>
                  <a:pt x="979231" y="889031"/>
                  <a:pt x="978469" y="891508"/>
                  <a:pt x="976374" y="895413"/>
                </a:cubicBezTo>
                <a:cubicBezTo>
                  <a:pt x="982374" y="896270"/>
                  <a:pt x="987804" y="896651"/>
                  <a:pt x="992947" y="897985"/>
                </a:cubicBezTo>
                <a:cubicBezTo>
                  <a:pt x="1006854" y="901699"/>
                  <a:pt x="1016283" y="910462"/>
                  <a:pt x="1016379" y="925417"/>
                </a:cubicBezTo>
                <a:cubicBezTo>
                  <a:pt x="1016474" y="940276"/>
                  <a:pt x="1007711" y="949420"/>
                  <a:pt x="993709" y="953515"/>
                </a:cubicBezTo>
                <a:cubicBezTo>
                  <a:pt x="986851" y="955516"/>
                  <a:pt x="979993" y="957325"/>
                  <a:pt x="973040" y="958945"/>
                </a:cubicBezTo>
                <a:cubicBezTo>
                  <a:pt x="944179" y="965612"/>
                  <a:pt x="915318" y="972280"/>
                  <a:pt x="886362" y="978566"/>
                </a:cubicBezTo>
                <a:cubicBezTo>
                  <a:pt x="848929" y="986662"/>
                  <a:pt x="833784" y="971327"/>
                  <a:pt x="844071" y="935227"/>
                </a:cubicBezTo>
                <a:cubicBezTo>
                  <a:pt x="853501" y="902176"/>
                  <a:pt x="863693" y="869410"/>
                  <a:pt x="874170" y="836644"/>
                </a:cubicBezTo>
                <a:cubicBezTo>
                  <a:pt x="881219" y="814546"/>
                  <a:pt x="893125" y="804354"/>
                  <a:pt x="907508" y="806068"/>
                </a:cubicBezTo>
                <a:cubicBezTo>
                  <a:pt x="922557" y="807878"/>
                  <a:pt x="929320" y="818356"/>
                  <a:pt x="931892" y="843311"/>
                </a:cubicBezTo>
                <a:cubicBezTo>
                  <a:pt x="932082" y="845597"/>
                  <a:pt x="933225" y="847788"/>
                  <a:pt x="934368" y="851693"/>
                </a:cubicBezTo>
                <a:lnTo>
                  <a:pt x="934464" y="851407"/>
                </a:lnTo>
                <a:cubicBezTo>
                  <a:pt x="943512" y="842740"/>
                  <a:pt x="952085" y="834834"/>
                  <a:pt x="960276" y="826642"/>
                </a:cubicBezTo>
                <a:cubicBezTo>
                  <a:pt x="1064670" y="721391"/>
                  <a:pt x="1168683" y="615759"/>
                  <a:pt x="1273839" y="511270"/>
                </a:cubicBezTo>
                <a:cubicBezTo>
                  <a:pt x="1290699" y="494506"/>
                  <a:pt x="1297080" y="478027"/>
                  <a:pt x="1294508" y="454977"/>
                </a:cubicBezTo>
                <a:cubicBezTo>
                  <a:pt x="1290127" y="416115"/>
                  <a:pt x="1289270" y="376872"/>
                  <a:pt x="1284603" y="338105"/>
                </a:cubicBezTo>
                <a:cubicBezTo>
                  <a:pt x="1282031" y="317245"/>
                  <a:pt x="1286508" y="301910"/>
                  <a:pt x="1302033" y="287432"/>
                </a:cubicBezTo>
                <a:cubicBezTo>
                  <a:pt x="1362708" y="230854"/>
                  <a:pt x="1422620" y="173323"/>
                  <a:pt x="1482913" y="116268"/>
                </a:cubicBezTo>
                <a:cubicBezTo>
                  <a:pt x="1485485" y="113791"/>
                  <a:pt x="1487961" y="111220"/>
                  <a:pt x="1490819" y="109124"/>
                </a:cubicBezTo>
                <a:cubicBezTo>
                  <a:pt x="1501630" y="100980"/>
                  <a:pt x="1512060" y="98289"/>
                  <a:pt x="1520668" y="100921"/>
                </a:cubicBezTo>
                <a:close/>
                <a:moveTo>
                  <a:pt x="912080" y="63"/>
                </a:moveTo>
                <a:cubicBezTo>
                  <a:pt x="929987" y="1111"/>
                  <a:pt x="938845" y="14351"/>
                  <a:pt x="938941" y="42545"/>
                </a:cubicBezTo>
                <a:cubicBezTo>
                  <a:pt x="939131" y="146653"/>
                  <a:pt x="939131" y="250761"/>
                  <a:pt x="938941" y="354965"/>
                </a:cubicBezTo>
                <a:cubicBezTo>
                  <a:pt x="938941" y="384587"/>
                  <a:pt x="928368" y="398970"/>
                  <a:pt x="909032" y="397827"/>
                </a:cubicBezTo>
                <a:cubicBezTo>
                  <a:pt x="891125" y="396779"/>
                  <a:pt x="882362" y="383349"/>
                  <a:pt x="882267" y="355346"/>
                </a:cubicBezTo>
                <a:cubicBezTo>
                  <a:pt x="881981" y="303244"/>
                  <a:pt x="882267" y="251237"/>
                  <a:pt x="882267" y="199136"/>
                </a:cubicBezTo>
                <a:lnTo>
                  <a:pt x="882172" y="199136"/>
                </a:lnTo>
                <a:cubicBezTo>
                  <a:pt x="882172" y="147034"/>
                  <a:pt x="881981" y="95027"/>
                  <a:pt x="882172" y="42926"/>
                </a:cubicBezTo>
                <a:cubicBezTo>
                  <a:pt x="882362" y="13303"/>
                  <a:pt x="892649" y="-1080"/>
                  <a:pt x="912080" y="63"/>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8" name="Image 37">
            <a:extLst>
              <a:ext uri="{FF2B5EF4-FFF2-40B4-BE49-F238E27FC236}">
                <a16:creationId xmlns:a16="http://schemas.microsoft.com/office/drawing/2014/main" id="{5A1DB30F-E1BB-47F6-167D-A3F32116D708}"/>
              </a:ext>
            </a:extLst>
          </p:cNvPr>
          <p:cNvPicPr>
            <a:picLocks noChangeAspect="1"/>
          </p:cNvPicPr>
          <p:nvPr/>
        </p:nvPicPr>
        <p:blipFill>
          <a:blip r:embed="rId2"/>
          <a:stretch>
            <a:fillRect/>
          </a:stretch>
        </p:blipFill>
        <p:spPr>
          <a:xfrm>
            <a:off x="10256757" y="-29446"/>
            <a:ext cx="1978053" cy="2250601"/>
          </a:xfrm>
          <a:prstGeom prst="rect">
            <a:avLst/>
          </a:prstGeom>
        </p:spPr>
      </p:pic>
      <p:sp>
        <p:nvSpPr>
          <p:cNvPr id="3" name="TextBox 2">
            <a:extLst>
              <a:ext uri="{FF2B5EF4-FFF2-40B4-BE49-F238E27FC236}">
                <a16:creationId xmlns:a16="http://schemas.microsoft.com/office/drawing/2014/main" id="{EC1FC08F-BB36-A568-0CFF-0113E2A7FCA3}"/>
              </a:ext>
            </a:extLst>
          </p:cNvPr>
          <p:cNvSpPr txBox="1"/>
          <p:nvPr/>
        </p:nvSpPr>
        <p:spPr>
          <a:xfrm>
            <a:off x="-4740" y="957422"/>
            <a:ext cx="6468860" cy="699166"/>
          </a:xfrm>
          <a:prstGeom prst="rect">
            <a:avLst/>
          </a:prstGeom>
          <a:solidFill>
            <a:schemeClr val="accent5">
              <a:lumMod val="75000"/>
            </a:schemeClr>
          </a:solidFill>
        </p:spPr>
        <p:txBody>
          <a:bodyPr wrap="square">
            <a:sp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US" sz="19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Additional 588,750 jobs and US$ 4.2 billion additional GDP (0.17%)</a:t>
            </a:r>
            <a:endParaRPr kumimoji="0" lang="en-US" sz="19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 26">
            <a:extLst>
              <a:ext uri="{FF2B5EF4-FFF2-40B4-BE49-F238E27FC236}">
                <a16:creationId xmlns:a16="http://schemas.microsoft.com/office/drawing/2014/main" id="{672EBC1D-83AF-637F-DF02-11B5D630F0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5886" y="5937673"/>
            <a:ext cx="746114" cy="677333"/>
          </a:xfrm>
          <a:prstGeom prst="rect">
            <a:avLst/>
          </a:prstGeom>
          <a:noFill/>
          <a:ln>
            <a:noFill/>
          </a:ln>
        </p:spPr>
      </p:pic>
      <p:pic>
        <p:nvPicPr>
          <p:cNvPr id="2" name="Image 9">
            <a:extLst>
              <a:ext uri="{FF2B5EF4-FFF2-40B4-BE49-F238E27FC236}">
                <a16:creationId xmlns:a16="http://schemas.microsoft.com/office/drawing/2014/main" id="{9F5A89BD-55EF-6B5D-B37C-CEFD7F713B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23332" y="672637"/>
            <a:ext cx="163902" cy="12173435"/>
          </a:xfrm>
          <a:prstGeom prst="rect">
            <a:avLst/>
          </a:prstGeom>
          <a:noFill/>
          <a:ln>
            <a:noFill/>
          </a:ln>
        </p:spPr>
      </p:pic>
    </p:spTree>
    <p:extLst>
      <p:ext uri="{BB962C8B-B14F-4D97-AF65-F5344CB8AC3E}">
        <p14:creationId xmlns:p14="http://schemas.microsoft.com/office/powerpoint/2010/main" val="41613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ppt_x</p:attrName>
                                        </p:attrNameLst>
                                      </p:cBhvr>
                                      <p:tavLst>
                                        <p:tav tm="0">
                                          <p:val>
                                            <p:strVal val="#ppt_x-#ppt_w*1.125000"/>
                                          </p:val>
                                        </p:tav>
                                        <p:tav tm="100000">
                                          <p:val>
                                            <p:strVal val="#ppt_x"/>
                                          </p:val>
                                        </p:tav>
                                      </p:tavLst>
                                    </p:anim>
                                    <p:animEffect transition="in" filter="wipe(right)">
                                      <p:cBhvr>
                                        <p:cTn id="27" dur="500"/>
                                        <p:tgtEl>
                                          <p:spTgt spid="5"/>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p:cTn id="31" dur="500" fill="hold"/>
                                        <p:tgtEl>
                                          <p:spTgt spid="68"/>
                                        </p:tgtEl>
                                        <p:attrNameLst>
                                          <p:attrName>ppt_w</p:attrName>
                                        </p:attrNameLst>
                                      </p:cBhvr>
                                      <p:tavLst>
                                        <p:tav tm="0">
                                          <p:val>
                                            <p:fltVal val="0"/>
                                          </p:val>
                                        </p:tav>
                                        <p:tav tm="100000">
                                          <p:val>
                                            <p:strVal val="#ppt_w"/>
                                          </p:val>
                                        </p:tav>
                                      </p:tavLst>
                                    </p:anim>
                                    <p:anim calcmode="lin" valueType="num">
                                      <p:cBhvr>
                                        <p:cTn id="32" dur="500" fill="hold"/>
                                        <p:tgtEl>
                                          <p:spTgt spid="68"/>
                                        </p:tgtEl>
                                        <p:attrNameLst>
                                          <p:attrName>ppt_h</p:attrName>
                                        </p:attrNameLst>
                                      </p:cBhvr>
                                      <p:tavLst>
                                        <p:tav tm="0">
                                          <p:val>
                                            <p:fltVal val="0"/>
                                          </p:val>
                                        </p:tav>
                                        <p:tav tm="100000">
                                          <p:val>
                                            <p:strVal val="#ppt_h"/>
                                          </p:val>
                                        </p:tav>
                                      </p:tavLst>
                                    </p:anim>
                                    <p:animEffect transition="in" filter="fade">
                                      <p:cBhvr>
                                        <p:cTn id="33" dur="500"/>
                                        <p:tgtEl>
                                          <p:spTgt spid="6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p:tgtEl>
                                          <p:spTgt spid="6"/>
                                        </p:tgtEl>
                                        <p:attrNameLst>
                                          <p:attrName>ppt_x</p:attrName>
                                        </p:attrNameLst>
                                      </p:cBhvr>
                                      <p:tavLst>
                                        <p:tav tm="0">
                                          <p:val>
                                            <p:strVal val="#ppt_x-#ppt_w*1.125000"/>
                                          </p:val>
                                        </p:tav>
                                        <p:tav tm="100000">
                                          <p:val>
                                            <p:strVal val="#ppt_x"/>
                                          </p:val>
                                        </p:tav>
                                      </p:tavLst>
                                    </p:anim>
                                    <p:animEffect transition="in" filter="wipe(right)">
                                      <p:cBhvr>
                                        <p:cTn id="46" dur="500"/>
                                        <p:tgtEl>
                                          <p:spTgt spid="6"/>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87"/>
                                        </p:tgtEl>
                                        <p:attrNameLst>
                                          <p:attrName>style.visibility</p:attrName>
                                        </p:attrNameLst>
                                      </p:cBhvr>
                                      <p:to>
                                        <p:strVal val="visible"/>
                                      </p:to>
                                    </p:set>
                                    <p:anim calcmode="lin" valueType="num">
                                      <p:cBhvr>
                                        <p:cTn id="50" dur="500" fill="hold"/>
                                        <p:tgtEl>
                                          <p:spTgt spid="87"/>
                                        </p:tgtEl>
                                        <p:attrNameLst>
                                          <p:attrName>ppt_w</p:attrName>
                                        </p:attrNameLst>
                                      </p:cBhvr>
                                      <p:tavLst>
                                        <p:tav tm="0">
                                          <p:val>
                                            <p:fltVal val="0"/>
                                          </p:val>
                                        </p:tav>
                                        <p:tav tm="100000">
                                          <p:val>
                                            <p:strVal val="#ppt_w"/>
                                          </p:val>
                                        </p:tav>
                                      </p:tavLst>
                                    </p:anim>
                                    <p:anim calcmode="lin" valueType="num">
                                      <p:cBhvr>
                                        <p:cTn id="51" dur="500" fill="hold"/>
                                        <p:tgtEl>
                                          <p:spTgt spid="87"/>
                                        </p:tgtEl>
                                        <p:attrNameLst>
                                          <p:attrName>ppt_h</p:attrName>
                                        </p:attrNameLst>
                                      </p:cBhvr>
                                      <p:tavLst>
                                        <p:tav tm="0">
                                          <p:val>
                                            <p:fltVal val="0"/>
                                          </p:val>
                                        </p:tav>
                                        <p:tav tm="100000">
                                          <p:val>
                                            <p:strVal val="#ppt_h"/>
                                          </p:val>
                                        </p:tav>
                                      </p:tavLst>
                                    </p:anim>
                                    <p:animEffect transition="in" filter="fade">
                                      <p:cBhvr>
                                        <p:cTn id="52" dur="500"/>
                                        <p:tgtEl>
                                          <p:spTgt spid="87"/>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p:tgtEl>
                                          <p:spTgt spid="11"/>
                                        </p:tgtEl>
                                        <p:attrNameLst>
                                          <p:attrName>ppt_x</p:attrName>
                                        </p:attrNameLst>
                                      </p:cBhvr>
                                      <p:tavLst>
                                        <p:tav tm="0">
                                          <p:val>
                                            <p:strVal val="#ppt_x-#ppt_w*1.125000"/>
                                          </p:val>
                                        </p:tav>
                                        <p:tav tm="100000">
                                          <p:val>
                                            <p:strVal val="#ppt_x"/>
                                          </p:val>
                                        </p:tav>
                                      </p:tavLst>
                                    </p:anim>
                                    <p:animEffect transition="in" filter="wipe(right)">
                                      <p:cBhvr>
                                        <p:cTn id="65" dur="500"/>
                                        <p:tgtEl>
                                          <p:spTgt spid="11"/>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fltVal val="0"/>
                                          </p:val>
                                        </p:tav>
                                        <p:tav tm="100000">
                                          <p:val>
                                            <p:strVal val="#ppt_w"/>
                                          </p:val>
                                        </p:tav>
                                      </p:tavLst>
                                    </p:anim>
                                    <p:anim calcmode="lin" valueType="num">
                                      <p:cBhvr>
                                        <p:cTn id="70" dur="500" fill="hold"/>
                                        <p:tgtEl>
                                          <p:spTgt spid="106"/>
                                        </p:tgtEl>
                                        <p:attrNameLst>
                                          <p:attrName>ppt_h</p:attrName>
                                        </p:attrNameLst>
                                      </p:cBhvr>
                                      <p:tavLst>
                                        <p:tav tm="0">
                                          <p:val>
                                            <p:fltVal val="0"/>
                                          </p:val>
                                        </p:tav>
                                        <p:tav tm="100000">
                                          <p:val>
                                            <p:strVal val="#ppt_h"/>
                                          </p:val>
                                        </p:tav>
                                      </p:tavLst>
                                    </p:anim>
                                    <p:animEffect transition="in" filter="fade">
                                      <p:cBhvr>
                                        <p:cTn id="71" dur="500"/>
                                        <p:tgtEl>
                                          <p:spTgt spid="106"/>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59" grpId="0" animBg="1"/>
      <p:bldP spid="30" grpId="0"/>
      <p:bldP spid="34" grpId="0"/>
      <p:bldP spid="68" grpId="0" animBg="1"/>
      <p:bldP spid="31" grpId="0"/>
      <p:bldP spid="35" grpId="0"/>
      <p:bldP spid="87" grpId="0" animBg="1"/>
      <p:bldP spid="32" grpId="0"/>
      <p:bldP spid="36" grpId="0"/>
      <p:bldP spid="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B94244D-1B14-49FA-BFED-091199590C65}"/>
              </a:ext>
            </a:extLst>
          </p:cNvPr>
          <p:cNvGraphicFramePr>
            <a:graphicFrameLocks/>
          </p:cNvGraphicFramePr>
          <p:nvPr/>
        </p:nvGraphicFramePr>
        <p:xfrm>
          <a:off x="387624" y="1171574"/>
          <a:ext cx="10794725" cy="52482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767442E-69F7-4678-B617-99CC3129B12A}"/>
              </a:ext>
            </a:extLst>
          </p:cNvPr>
          <p:cNvSpPr>
            <a:spLocks noGrp="1"/>
          </p:cNvSpPr>
          <p:nvPr>
            <p:ph type="title"/>
          </p:nvPr>
        </p:nvSpPr>
        <p:spPr>
          <a:xfrm>
            <a:off x="387625" y="331200"/>
            <a:ext cx="11410674" cy="720000"/>
          </a:xfrm>
        </p:spPr>
        <p:txBody>
          <a:bodyPr/>
          <a:lstStyle/>
          <a:p>
            <a:r>
              <a:rPr lang="en-US" sz="3200" b="1" dirty="0">
                <a:solidFill>
                  <a:schemeClr val="accent6">
                    <a:lumMod val="50000"/>
                  </a:schemeClr>
                </a:solidFill>
              </a:rPr>
              <a:t>Benefits of SAATM | </a:t>
            </a:r>
            <a:r>
              <a:rPr lang="en-US" sz="3200" dirty="0">
                <a:solidFill>
                  <a:srgbClr val="000000"/>
                </a:solidFill>
                <a:latin typeface="Aktiv Grotesk"/>
              </a:rPr>
              <a:t>Traffic Impacts</a:t>
            </a:r>
            <a:endParaRPr lang="en-US" sz="3200" dirty="0">
              <a:solidFill>
                <a:schemeClr val="tx1"/>
              </a:solidFill>
              <a:latin typeface="+mn-lt"/>
            </a:endParaRPr>
          </a:p>
        </p:txBody>
      </p:sp>
      <p:sp>
        <p:nvSpPr>
          <p:cNvPr id="3" name="Slide Number Placeholder 2">
            <a:extLst>
              <a:ext uri="{FF2B5EF4-FFF2-40B4-BE49-F238E27FC236}">
                <a16:creationId xmlns:a16="http://schemas.microsoft.com/office/drawing/2014/main" id="{68996624-15BC-4CAE-BC38-3040D94DA1FE}"/>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8B75B-45BB-9C4B-9E16-0D1DF46F8DB3}" type="slidenum">
              <a:rPr kumimoji="0" lang="en-US" sz="1400" b="0" i="0" u="none" strike="noStrike" kern="1200" cap="none" spc="0" normalizeH="0" baseline="0" noProof="0" smtClean="0">
                <a:ln>
                  <a:noFill/>
                </a:ln>
                <a:solidFill>
                  <a:srgbClr val="1E32FA"/>
                </a:solidFill>
                <a:effectLst/>
                <a:uLnTx/>
                <a:uFillTx/>
                <a:latin typeface="Aktiv Grotesk"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1E32FA"/>
              </a:solidFill>
              <a:effectLst/>
              <a:uLnTx/>
              <a:uFillTx/>
              <a:latin typeface="Aktiv Grotesk" panose="020B0504020202020204" pitchFamily="34" charset="0"/>
              <a:ea typeface="+mn-ea"/>
              <a:cs typeface="+mn-cs"/>
            </a:endParaRPr>
          </a:p>
        </p:txBody>
      </p:sp>
      <p:sp>
        <p:nvSpPr>
          <p:cNvPr id="10" name="Rectangle 2">
            <a:extLst>
              <a:ext uri="{FF2B5EF4-FFF2-40B4-BE49-F238E27FC236}">
                <a16:creationId xmlns:a16="http://schemas.microsoft.com/office/drawing/2014/main" id="{1EF24EC0-4BA5-4E28-A849-81F7F101DE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F5E828-7D40-4883-980D-F49E8109D0FC}"/>
              </a:ext>
            </a:extLst>
          </p:cNvPr>
          <p:cNvSpPr txBox="1"/>
          <p:nvPr/>
        </p:nvSpPr>
        <p:spPr>
          <a:xfrm>
            <a:off x="3336886" y="756407"/>
            <a:ext cx="6196406" cy="914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Growth in intra-Africa traffic by country</a:t>
            </a:r>
          </a:p>
        </p:txBody>
      </p:sp>
      <p:sp>
        <p:nvSpPr>
          <p:cNvPr id="8" name="TextBox 7">
            <a:extLst>
              <a:ext uri="{FF2B5EF4-FFF2-40B4-BE49-F238E27FC236}">
                <a16:creationId xmlns:a16="http://schemas.microsoft.com/office/drawing/2014/main" id="{09A80CAB-AF75-46AF-9688-92A122491B77}"/>
              </a:ext>
            </a:extLst>
          </p:cNvPr>
          <p:cNvSpPr txBox="1"/>
          <p:nvPr/>
        </p:nvSpPr>
        <p:spPr>
          <a:xfrm>
            <a:off x="3446968" y="1395012"/>
            <a:ext cx="8230682" cy="1624263"/>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Additional traffic expected after 2-3 years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Overall growth of 51%</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Additional 15.9 million passengers (from 31.2 million)</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Growth forecasts for Central African Rep, Angola, Guinea-Bissau and Algeria</a:t>
            </a:r>
          </a:p>
        </p:txBody>
      </p:sp>
      <p:sp>
        <p:nvSpPr>
          <p:cNvPr id="9" name="TextBox 8">
            <a:extLst>
              <a:ext uri="{FF2B5EF4-FFF2-40B4-BE49-F238E27FC236}">
                <a16:creationId xmlns:a16="http://schemas.microsoft.com/office/drawing/2014/main" id="{62497F0A-750C-45FD-A3A4-A5EF2A02E940}"/>
              </a:ext>
            </a:extLst>
          </p:cNvPr>
          <p:cNvSpPr txBox="1"/>
          <p:nvPr/>
        </p:nvSpPr>
        <p:spPr>
          <a:xfrm>
            <a:off x="908504" y="6313414"/>
            <a:ext cx="8552828" cy="232371"/>
          </a:xfrm>
          <a:prstGeom prst="rect">
            <a:avLst/>
          </a:prstGeom>
          <a:noFill/>
        </p:spPr>
        <p:txBody>
          <a:bodyPr wrap="square">
            <a:spAutoFit/>
          </a:bodyPr>
          <a:lstStyle/>
          <a:p>
            <a:pPr marL="0" marR="0" lvl="0" indent="0" algn="l" defTabSz="914400" rtl="0" eaLnBrk="1" fontAlgn="auto" latinLnBrk="0" hangingPunct="1">
              <a:lnSpc>
                <a:spcPct val="105000"/>
              </a:lnSpc>
              <a:spcBef>
                <a:spcPts val="0"/>
              </a:spcBef>
              <a:spcAft>
                <a:spcPts val="120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ktiv Grotesk" panose="020B0504020202020204" pitchFamily="34" charset="0"/>
                <a:ea typeface="SimHei" panose="02010609060101010101" pitchFamily="49" charset="-122"/>
                <a:cs typeface="Arial" panose="020B0604020202020204" pitchFamily="34" charset="0"/>
              </a:rPr>
              <a:t>Source: InterVISTAS analysis.</a:t>
            </a:r>
            <a:endParaRPr kumimoji="0" lang="en-GB" sz="900" b="0" i="0" u="none" strike="noStrike" kern="1200" cap="none" spc="0" normalizeH="0" baseline="0" noProof="0" dirty="0">
              <a:ln>
                <a:noFill/>
              </a:ln>
              <a:solidFill>
                <a:prstClr val="black"/>
              </a:solidFill>
              <a:effectLst/>
              <a:uLnTx/>
              <a:uFillTx/>
              <a:latin typeface="Aktiv Grotesk" panose="020B0504020202020204" pitchFamily="34" charset="0"/>
              <a:ea typeface="SimHei" panose="02010609060101010101" pitchFamily="49" charset="-122"/>
              <a:cs typeface="Times New Roman" panose="02020603050405020304" pitchFamily="18" charset="0"/>
            </a:endParaRPr>
          </a:p>
        </p:txBody>
      </p:sp>
      <p:pic>
        <p:nvPicPr>
          <p:cNvPr id="12" name="Image 43">
            <a:extLst>
              <a:ext uri="{FF2B5EF4-FFF2-40B4-BE49-F238E27FC236}">
                <a16:creationId xmlns:a16="http://schemas.microsoft.com/office/drawing/2014/main" id="{00088F9E-09AC-4BB1-8376-C33293B4E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99378" y="646238"/>
            <a:ext cx="243688" cy="12173435"/>
          </a:xfrm>
          <a:prstGeom prst="rect">
            <a:avLst/>
          </a:prstGeom>
          <a:noFill/>
          <a:ln>
            <a:noFill/>
          </a:ln>
        </p:spPr>
      </p:pic>
      <p:pic>
        <p:nvPicPr>
          <p:cNvPr id="13" name="Image 43">
            <a:extLst>
              <a:ext uri="{FF2B5EF4-FFF2-40B4-BE49-F238E27FC236}">
                <a16:creationId xmlns:a16="http://schemas.microsoft.com/office/drawing/2014/main" id="{56D23DCA-BC7F-4E70-AFC6-DBA7A62033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71117" y="-5976248"/>
            <a:ext cx="243688" cy="12173435"/>
          </a:xfrm>
          <a:prstGeom prst="rect">
            <a:avLst/>
          </a:prstGeom>
          <a:noFill/>
          <a:ln>
            <a:noFill/>
          </a:ln>
        </p:spPr>
      </p:pic>
      <p:pic>
        <p:nvPicPr>
          <p:cNvPr id="15" name="Image 39">
            <a:extLst>
              <a:ext uri="{FF2B5EF4-FFF2-40B4-BE49-F238E27FC236}">
                <a16:creationId xmlns:a16="http://schemas.microsoft.com/office/drawing/2014/main" id="{23D36F0B-022F-4F1D-8C67-BBD2EEE624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16" name="Image 39">
            <a:extLst>
              <a:ext uri="{FF2B5EF4-FFF2-40B4-BE49-F238E27FC236}">
                <a16:creationId xmlns:a16="http://schemas.microsoft.com/office/drawing/2014/main" id="{41BA21DB-ADE5-4891-B31C-D6E692CA6D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11914979" y="-15396"/>
            <a:ext cx="290373" cy="6873396"/>
          </a:xfrm>
          <a:prstGeom prst="rect">
            <a:avLst/>
          </a:prstGeom>
          <a:noFill/>
          <a:ln>
            <a:noFill/>
          </a:ln>
        </p:spPr>
      </p:pic>
      <p:pic>
        <p:nvPicPr>
          <p:cNvPr id="17" name="Image 37">
            <a:extLst>
              <a:ext uri="{FF2B5EF4-FFF2-40B4-BE49-F238E27FC236}">
                <a16:creationId xmlns:a16="http://schemas.microsoft.com/office/drawing/2014/main" id="{AF2F689A-2A75-4990-8D65-670600CFB848}"/>
              </a:ext>
            </a:extLst>
          </p:cNvPr>
          <p:cNvPicPr>
            <a:picLocks noChangeAspect="1"/>
          </p:cNvPicPr>
          <p:nvPr/>
        </p:nvPicPr>
        <p:blipFill>
          <a:blip r:embed="rId5"/>
          <a:stretch>
            <a:fillRect/>
          </a:stretch>
        </p:blipFill>
        <p:spPr>
          <a:xfrm>
            <a:off x="10023610" y="209064"/>
            <a:ext cx="1893354" cy="2154232"/>
          </a:xfrm>
          <a:prstGeom prst="rect">
            <a:avLst/>
          </a:prstGeom>
        </p:spPr>
      </p:pic>
    </p:spTree>
    <p:extLst>
      <p:ext uri="{BB962C8B-B14F-4D97-AF65-F5344CB8AC3E}">
        <p14:creationId xmlns:p14="http://schemas.microsoft.com/office/powerpoint/2010/main" val="28905374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A61AA76-BAFB-4194-3B28-78E363EE6E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67" y="163903"/>
            <a:ext cx="746114" cy="677333"/>
          </a:xfrm>
          <a:prstGeom prst="rect">
            <a:avLst/>
          </a:prstGeom>
          <a:noFill/>
          <a:ln>
            <a:noFill/>
          </a:ln>
        </p:spPr>
      </p:pic>
      <p:pic>
        <p:nvPicPr>
          <p:cNvPr id="2" name="Image 1">
            <a:extLst>
              <a:ext uri="{FF2B5EF4-FFF2-40B4-BE49-F238E27FC236}">
                <a16:creationId xmlns:a16="http://schemas.microsoft.com/office/drawing/2014/main" id="{5C287A41-2B91-FC0D-E711-35AA7AE2E4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23329" y="-6004766"/>
            <a:ext cx="163902" cy="12173435"/>
          </a:xfrm>
          <a:prstGeom prst="rect">
            <a:avLst/>
          </a:prstGeom>
          <a:noFill/>
          <a:ln>
            <a:noFill/>
          </a:ln>
        </p:spPr>
      </p:pic>
      <p:pic>
        <p:nvPicPr>
          <p:cNvPr id="16" name="Image 15">
            <a:extLst>
              <a:ext uri="{FF2B5EF4-FFF2-40B4-BE49-F238E27FC236}">
                <a16:creationId xmlns:a16="http://schemas.microsoft.com/office/drawing/2014/main" id="{2B33587D-5B23-B875-CB3B-81864538D2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11906238" y="-15397"/>
            <a:ext cx="290373" cy="6873396"/>
          </a:xfrm>
          <a:prstGeom prst="rect">
            <a:avLst/>
          </a:prstGeom>
          <a:noFill/>
          <a:ln>
            <a:noFill/>
          </a:ln>
        </p:spPr>
      </p:pic>
      <p:pic>
        <p:nvPicPr>
          <p:cNvPr id="40" name="Image 39">
            <a:extLst>
              <a:ext uri="{FF2B5EF4-FFF2-40B4-BE49-F238E27FC236}">
                <a16:creationId xmlns:a16="http://schemas.microsoft.com/office/drawing/2014/main" id="{3B264951-29E6-B55E-C9FC-976E27D066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86" name="Image 85">
            <a:extLst>
              <a:ext uri="{FF2B5EF4-FFF2-40B4-BE49-F238E27FC236}">
                <a16:creationId xmlns:a16="http://schemas.microsoft.com/office/drawing/2014/main" id="{BAA03FA7-633F-838B-6A2F-B2C8DA2CB1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23330" y="607380"/>
            <a:ext cx="163904" cy="12173435"/>
          </a:xfrm>
          <a:prstGeom prst="rect">
            <a:avLst/>
          </a:prstGeom>
          <a:noFill/>
          <a:ln>
            <a:noFill/>
          </a:ln>
        </p:spPr>
      </p:pic>
      <p:sp>
        <p:nvSpPr>
          <p:cNvPr id="45" name="Rectangle 44">
            <a:extLst>
              <a:ext uri="{FF2B5EF4-FFF2-40B4-BE49-F238E27FC236}">
                <a16:creationId xmlns:a16="http://schemas.microsoft.com/office/drawing/2014/main" id="{ECC0D7F0-176A-4D22-4C06-F1A51E0DA989}"/>
              </a:ext>
            </a:extLst>
          </p:cNvPr>
          <p:cNvSpPr/>
          <p:nvPr/>
        </p:nvSpPr>
        <p:spPr>
          <a:xfrm>
            <a:off x="2127808" y="211172"/>
            <a:ext cx="7697806" cy="461665"/>
          </a:xfrm>
          <a:prstGeom prst="rect">
            <a:avLst/>
          </a:prstGeom>
          <a:solidFill>
            <a:srgbClr val="24705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INTRA AFRICAN CONNECTIVITY</a:t>
            </a:r>
          </a:p>
        </p:txBody>
      </p:sp>
      <p:grpSp>
        <p:nvGrpSpPr>
          <p:cNvPr id="75" name="Group 74">
            <a:extLst>
              <a:ext uri="{FF2B5EF4-FFF2-40B4-BE49-F238E27FC236}">
                <a16:creationId xmlns:a16="http://schemas.microsoft.com/office/drawing/2014/main" id="{95189ECD-1037-0497-03CF-B276C3F150D8}"/>
              </a:ext>
            </a:extLst>
          </p:cNvPr>
          <p:cNvGrpSpPr/>
          <p:nvPr/>
        </p:nvGrpSpPr>
        <p:grpSpPr>
          <a:xfrm rot="5400000">
            <a:off x="8690834" y="3380613"/>
            <a:ext cx="6858002" cy="96778"/>
            <a:chOff x="0" y="0"/>
            <a:chExt cx="12183356" cy="320714"/>
          </a:xfrm>
        </p:grpSpPr>
        <p:pic>
          <p:nvPicPr>
            <p:cNvPr id="76" name="Picture 75">
              <a:extLst>
                <a:ext uri="{FF2B5EF4-FFF2-40B4-BE49-F238E27FC236}">
                  <a16:creationId xmlns:a16="http://schemas.microsoft.com/office/drawing/2014/main" id="{10485FE5-DF32-5FF2-41AA-EBFC5008D633}"/>
                </a:ext>
              </a:extLst>
            </p:cNvPr>
            <p:cNvPicPr>
              <a:picLocks noChangeAspect="1"/>
            </p:cNvPicPr>
            <p:nvPr/>
          </p:nvPicPr>
          <p:blipFill>
            <a:blip r:embed="rId5"/>
            <a:stretch>
              <a:fillRect/>
            </a:stretch>
          </p:blipFill>
          <p:spPr>
            <a:xfrm>
              <a:off x="0" y="0"/>
              <a:ext cx="320714" cy="320714"/>
            </a:xfrm>
            <a:prstGeom prst="rect">
              <a:avLst/>
            </a:prstGeom>
          </p:spPr>
        </p:pic>
        <p:pic>
          <p:nvPicPr>
            <p:cNvPr id="77" name="Picture 76">
              <a:extLst>
                <a:ext uri="{FF2B5EF4-FFF2-40B4-BE49-F238E27FC236}">
                  <a16:creationId xmlns:a16="http://schemas.microsoft.com/office/drawing/2014/main" id="{0EB4A557-0586-5FEA-B6C1-ADCC6DFD8D02}"/>
                </a:ext>
              </a:extLst>
            </p:cNvPr>
            <p:cNvPicPr>
              <a:picLocks noChangeAspect="1"/>
            </p:cNvPicPr>
            <p:nvPr/>
          </p:nvPicPr>
          <p:blipFill>
            <a:blip r:embed="rId6"/>
            <a:stretch>
              <a:fillRect/>
            </a:stretch>
          </p:blipFill>
          <p:spPr>
            <a:xfrm>
              <a:off x="320714" y="0"/>
              <a:ext cx="320714" cy="320714"/>
            </a:xfrm>
            <a:prstGeom prst="rect">
              <a:avLst/>
            </a:prstGeom>
          </p:spPr>
        </p:pic>
        <p:pic>
          <p:nvPicPr>
            <p:cNvPr id="78" name="Picture 77">
              <a:extLst>
                <a:ext uri="{FF2B5EF4-FFF2-40B4-BE49-F238E27FC236}">
                  <a16:creationId xmlns:a16="http://schemas.microsoft.com/office/drawing/2014/main" id="{5AF5AB65-419D-7CF7-5B58-DC92F5A03E65}"/>
                </a:ext>
              </a:extLst>
            </p:cNvPr>
            <p:cNvPicPr>
              <a:picLocks noChangeAspect="1"/>
            </p:cNvPicPr>
            <p:nvPr/>
          </p:nvPicPr>
          <p:blipFill>
            <a:blip r:embed="rId7"/>
            <a:stretch>
              <a:fillRect/>
            </a:stretch>
          </p:blipFill>
          <p:spPr>
            <a:xfrm>
              <a:off x="641427" y="0"/>
              <a:ext cx="320714" cy="320714"/>
            </a:xfrm>
            <a:prstGeom prst="rect">
              <a:avLst/>
            </a:prstGeom>
          </p:spPr>
        </p:pic>
        <p:pic>
          <p:nvPicPr>
            <p:cNvPr id="79" name="Picture 78">
              <a:extLst>
                <a:ext uri="{FF2B5EF4-FFF2-40B4-BE49-F238E27FC236}">
                  <a16:creationId xmlns:a16="http://schemas.microsoft.com/office/drawing/2014/main" id="{FE201975-6317-B753-47AA-AAF5095AD4A4}"/>
                </a:ext>
              </a:extLst>
            </p:cNvPr>
            <p:cNvPicPr>
              <a:picLocks noChangeAspect="1"/>
            </p:cNvPicPr>
            <p:nvPr/>
          </p:nvPicPr>
          <p:blipFill>
            <a:blip r:embed="rId8"/>
            <a:stretch>
              <a:fillRect/>
            </a:stretch>
          </p:blipFill>
          <p:spPr>
            <a:xfrm>
              <a:off x="962141" y="0"/>
              <a:ext cx="320714" cy="320714"/>
            </a:xfrm>
            <a:prstGeom prst="rect">
              <a:avLst/>
            </a:prstGeom>
          </p:spPr>
        </p:pic>
        <p:pic>
          <p:nvPicPr>
            <p:cNvPr id="80" name="Picture 79">
              <a:extLst>
                <a:ext uri="{FF2B5EF4-FFF2-40B4-BE49-F238E27FC236}">
                  <a16:creationId xmlns:a16="http://schemas.microsoft.com/office/drawing/2014/main" id="{14100253-75EF-E142-ABEC-DB44E7315E48}"/>
                </a:ext>
              </a:extLst>
            </p:cNvPr>
            <p:cNvPicPr>
              <a:picLocks noChangeAspect="1"/>
            </p:cNvPicPr>
            <p:nvPr/>
          </p:nvPicPr>
          <p:blipFill>
            <a:blip r:embed="rId9"/>
            <a:stretch>
              <a:fillRect/>
            </a:stretch>
          </p:blipFill>
          <p:spPr>
            <a:xfrm>
              <a:off x="1282855" y="0"/>
              <a:ext cx="320714" cy="320714"/>
            </a:xfrm>
            <a:prstGeom prst="rect">
              <a:avLst/>
            </a:prstGeom>
          </p:spPr>
        </p:pic>
        <p:pic>
          <p:nvPicPr>
            <p:cNvPr id="81" name="Picture 80">
              <a:extLst>
                <a:ext uri="{FF2B5EF4-FFF2-40B4-BE49-F238E27FC236}">
                  <a16:creationId xmlns:a16="http://schemas.microsoft.com/office/drawing/2014/main" id="{B6C0A48D-3CD4-1645-4333-99BB3699165E}"/>
                </a:ext>
              </a:extLst>
            </p:cNvPr>
            <p:cNvPicPr>
              <a:picLocks noChangeAspect="1"/>
            </p:cNvPicPr>
            <p:nvPr/>
          </p:nvPicPr>
          <p:blipFill>
            <a:blip r:embed="rId10"/>
            <a:stretch>
              <a:fillRect/>
            </a:stretch>
          </p:blipFill>
          <p:spPr>
            <a:xfrm>
              <a:off x="1603569" y="0"/>
              <a:ext cx="320714" cy="320714"/>
            </a:xfrm>
            <a:prstGeom prst="rect">
              <a:avLst/>
            </a:prstGeom>
          </p:spPr>
        </p:pic>
        <p:pic>
          <p:nvPicPr>
            <p:cNvPr id="82" name="Picture 9">
              <a:extLst>
                <a:ext uri="{FF2B5EF4-FFF2-40B4-BE49-F238E27FC236}">
                  <a16:creationId xmlns:a16="http://schemas.microsoft.com/office/drawing/2014/main" id="{FF064246-E653-26DE-0534-93E63D527135}"/>
                </a:ext>
              </a:extLst>
            </p:cNvPr>
            <p:cNvPicPr>
              <a:picLocks noChangeAspect="1"/>
            </p:cNvPicPr>
            <p:nvPr/>
          </p:nvPicPr>
          <p:blipFill>
            <a:blip r:embed="rId11"/>
            <a:stretch>
              <a:fillRect/>
            </a:stretch>
          </p:blipFill>
          <p:spPr>
            <a:xfrm>
              <a:off x="1924282" y="0"/>
              <a:ext cx="320714" cy="320714"/>
            </a:xfrm>
            <a:prstGeom prst="rect">
              <a:avLst/>
            </a:prstGeom>
          </p:spPr>
        </p:pic>
        <p:pic>
          <p:nvPicPr>
            <p:cNvPr id="83" name="Picture 10">
              <a:extLst>
                <a:ext uri="{FF2B5EF4-FFF2-40B4-BE49-F238E27FC236}">
                  <a16:creationId xmlns:a16="http://schemas.microsoft.com/office/drawing/2014/main" id="{6932BAB9-45F2-CF57-40FA-7E261F9951DC}"/>
                </a:ext>
              </a:extLst>
            </p:cNvPr>
            <p:cNvPicPr>
              <a:picLocks noChangeAspect="1"/>
            </p:cNvPicPr>
            <p:nvPr/>
          </p:nvPicPr>
          <p:blipFill>
            <a:blip r:embed="rId12"/>
            <a:stretch>
              <a:fillRect/>
            </a:stretch>
          </p:blipFill>
          <p:spPr>
            <a:xfrm>
              <a:off x="2244996" y="0"/>
              <a:ext cx="320714" cy="320714"/>
            </a:xfrm>
            <a:prstGeom prst="rect">
              <a:avLst/>
            </a:prstGeom>
          </p:spPr>
        </p:pic>
        <p:pic>
          <p:nvPicPr>
            <p:cNvPr id="84" name="Picture 11">
              <a:extLst>
                <a:ext uri="{FF2B5EF4-FFF2-40B4-BE49-F238E27FC236}">
                  <a16:creationId xmlns:a16="http://schemas.microsoft.com/office/drawing/2014/main" id="{DAAFB7A1-9C9A-CB9D-6209-E3EB19F65F32}"/>
                </a:ext>
              </a:extLst>
            </p:cNvPr>
            <p:cNvPicPr>
              <a:picLocks noChangeAspect="1"/>
            </p:cNvPicPr>
            <p:nvPr/>
          </p:nvPicPr>
          <p:blipFill>
            <a:blip r:embed="rId13"/>
            <a:stretch>
              <a:fillRect/>
            </a:stretch>
          </p:blipFill>
          <p:spPr>
            <a:xfrm>
              <a:off x="2565710" y="0"/>
              <a:ext cx="320714" cy="320714"/>
            </a:xfrm>
            <a:prstGeom prst="rect">
              <a:avLst/>
            </a:prstGeom>
          </p:spPr>
        </p:pic>
        <p:pic>
          <p:nvPicPr>
            <p:cNvPr id="85" name="Picture 12">
              <a:extLst>
                <a:ext uri="{FF2B5EF4-FFF2-40B4-BE49-F238E27FC236}">
                  <a16:creationId xmlns:a16="http://schemas.microsoft.com/office/drawing/2014/main" id="{8178B35E-02C0-6307-C0BD-B684CAE11336}"/>
                </a:ext>
              </a:extLst>
            </p:cNvPr>
            <p:cNvPicPr>
              <a:picLocks noChangeAspect="1"/>
            </p:cNvPicPr>
            <p:nvPr/>
          </p:nvPicPr>
          <p:blipFill>
            <a:blip r:embed="rId14"/>
            <a:stretch>
              <a:fillRect/>
            </a:stretch>
          </p:blipFill>
          <p:spPr>
            <a:xfrm>
              <a:off x="2886424" y="0"/>
              <a:ext cx="320714" cy="320714"/>
            </a:xfrm>
            <a:prstGeom prst="rect">
              <a:avLst/>
            </a:prstGeom>
          </p:spPr>
        </p:pic>
        <p:pic>
          <p:nvPicPr>
            <p:cNvPr id="87" name="Picture 13">
              <a:extLst>
                <a:ext uri="{FF2B5EF4-FFF2-40B4-BE49-F238E27FC236}">
                  <a16:creationId xmlns:a16="http://schemas.microsoft.com/office/drawing/2014/main" id="{1D3D8702-0F06-033C-95AC-9A686273728F}"/>
                </a:ext>
              </a:extLst>
            </p:cNvPr>
            <p:cNvPicPr>
              <a:picLocks noChangeAspect="1"/>
            </p:cNvPicPr>
            <p:nvPr/>
          </p:nvPicPr>
          <p:blipFill>
            <a:blip r:embed="rId15"/>
            <a:stretch>
              <a:fillRect/>
            </a:stretch>
          </p:blipFill>
          <p:spPr>
            <a:xfrm>
              <a:off x="3207137" y="0"/>
              <a:ext cx="320714" cy="320714"/>
            </a:xfrm>
            <a:prstGeom prst="rect">
              <a:avLst/>
            </a:prstGeom>
          </p:spPr>
        </p:pic>
        <p:pic>
          <p:nvPicPr>
            <p:cNvPr id="88" name="Picture 14">
              <a:extLst>
                <a:ext uri="{FF2B5EF4-FFF2-40B4-BE49-F238E27FC236}">
                  <a16:creationId xmlns:a16="http://schemas.microsoft.com/office/drawing/2014/main" id="{BC288909-DBF9-ADE6-F95C-080759F0D0BA}"/>
                </a:ext>
              </a:extLst>
            </p:cNvPr>
            <p:cNvPicPr>
              <a:picLocks noChangeAspect="1"/>
            </p:cNvPicPr>
            <p:nvPr/>
          </p:nvPicPr>
          <p:blipFill>
            <a:blip r:embed="rId16"/>
            <a:stretch>
              <a:fillRect/>
            </a:stretch>
          </p:blipFill>
          <p:spPr>
            <a:xfrm>
              <a:off x="3527851" y="0"/>
              <a:ext cx="320714" cy="320714"/>
            </a:xfrm>
            <a:prstGeom prst="rect">
              <a:avLst/>
            </a:prstGeom>
          </p:spPr>
        </p:pic>
        <p:pic>
          <p:nvPicPr>
            <p:cNvPr id="89" name="Picture 15">
              <a:extLst>
                <a:ext uri="{FF2B5EF4-FFF2-40B4-BE49-F238E27FC236}">
                  <a16:creationId xmlns:a16="http://schemas.microsoft.com/office/drawing/2014/main" id="{E820FDC1-97C1-642B-5A82-0439AB2230C4}"/>
                </a:ext>
              </a:extLst>
            </p:cNvPr>
            <p:cNvPicPr>
              <a:picLocks noChangeAspect="1"/>
            </p:cNvPicPr>
            <p:nvPr/>
          </p:nvPicPr>
          <p:blipFill>
            <a:blip r:embed="rId17"/>
            <a:stretch>
              <a:fillRect/>
            </a:stretch>
          </p:blipFill>
          <p:spPr>
            <a:xfrm>
              <a:off x="3848565" y="0"/>
              <a:ext cx="320714" cy="320714"/>
            </a:xfrm>
            <a:prstGeom prst="rect">
              <a:avLst/>
            </a:prstGeom>
          </p:spPr>
        </p:pic>
        <p:pic>
          <p:nvPicPr>
            <p:cNvPr id="90" name="Picture 16">
              <a:extLst>
                <a:ext uri="{FF2B5EF4-FFF2-40B4-BE49-F238E27FC236}">
                  <a16:creationId xmlns:a16="http://schemas.microsoft.com/office/drawing/2014/main" id="{0414EB1A-9860-7AAE-1471-F93466624B93}"/>
                </a:ext>
              </a:extLst>
            </p:cNvPr>
            <p:cNvPicPr>
              <a:picLocks noChangeAspect="1"/>
            </p:cNvPicPr>
            <p:nvPr/>
          </p:nvPicPr>
          <p:blipFill>
            <a:blip r:embed="rId18"/>
            <a:stretch>
              <a:fillRect/>
            </a:stretch>
          </p:blipFill>
          <p:spPr>
            <a:xfrm>
              <a:off x="4169279" y="0"/>
              <a:ext cx="320714" cy="320714"/>
            </a:xfrm>
            <a:prstGeom prst="rect">
              <a:avLst/>
            </a:prstGeom>
          </p:spPr>
        </p:pic>
        <p:pic>
          <p:nvPicPr>
            <p:cNvPr id="91" name="Picture 17">
              <a:extLst>
                <a:ext uri="{FF2B5EF4-FFF2-40B4-BE49-F238E27FC236}">
                  <a16:creationId xmlns:a16="http://schemas.microsoft.com/office/drawing/2014/main" id="{FAA4864B-75B9-A716-97C9-64DB2E812235}"/>
                </a:ext>
              </a:extLst>
            </p:cNvPr>
            <p:cNvPicPr>
              <a:picLocks noChangeAspect="1"/>
            </p:cNvPicPr>
            <p:nvPr/>
          </p:nvPicPr>
          <p:blipFill>
            <a:blip r:embed="rId19"/>
            <a:stretch>
              <a:fillRect/>
            </a:stretch>
          </p:blipFill>
          <p:spPr>
            <a:xfrm>
              <a:off x="4489992" y="0"/>
              <a:ext cx="320714" cy="320714"/>
            </a:xfrm>
            <a:prstGeom prst="rect">
              <a:avLst/>
            </a:prstGeom>
          </p:spPr>
        </p:pic>
        <p:pic>
          <p:nvPicPr>
            <p:cNvPr id="92" name="Picture 18">
              <a:extLst>
                <a:ext uri="{FF2B5EF4-FFF2-40B4-BE49-F238E27FC236}">
                  <a16:creationId xmlns:a16="http://schemas.microsoft.com/office/drawing/2014/main" id="{77DA7DAF-EA32-9973-16EC-B7AF54D3494D}"/>
                </a:ext>
              </a:extLst>
            </p:cNvPr>
            <p:cNvPicPr>
              <a:picLocks noChangeAspect="1"/>
            </p:cNvPicPr>
            <p:nvPr/>
          </p:nvPicPr>
          <p:blipFill>
            <a:blip r:embed="rId5"/>
            <a:stretch>
              <a:fillRect/>
            </a:stretch>
          </p:blipFill>
          <p:spPr>
            <a:xfrm>
              <a:off x="4811184" y="0"/>
              <a:ext cx="320714" cy="320714"/>
            </a:xfrm>
            <a:prstGeom prst="rect">
              <a:avLst/>
            </a:prstGeom>
          </p:spPr>
        </p:pic>
        <p:pic>
          <p:nvPicPr>
            <p:cNvPr id="93" name="Picture 19">
              <a:extLst>
                <a:ext uri="{FF2B5EF4-FFF2-40B4-BE49-F238E27FC236}">
                  <a16:creationId xmlns:a16="http://schemas.microsoft.com/office/drawing/2014/main" id="{2D370228-946C-141B-E6F3-56F9376623F4}"/>
                </a:ext>
              </a:extLst>
            </p:cNvPr>
            <p:cNvPicPr>
              <a:picLocks noChangeAspect="1"/>
            </p:cNvPicPr>
            <p:nvPr/>
          </p:nvPicPr>
          <p:blipFill>
            <a:blip r:embed="rId6"/>
            <a:stretch>
              <a:fillRect/>
            </a:stretch>
          </p:blipFill>
          <p:spPr>
            <a:xfrm>
              <a:off x="5131898" y="0"/>
              <a:ext cx="320714" cy="320714"/>
            </a:xfrm>
            <a:prstGeom prst="rect">
              <a:avLst/>
            </a:prstGeom>
          </p:spPr>
        </p:pic>
        <p:pic>
          <p:nvPicPr>
            <p:cNvPr id="94" name="Picture 20">
              <a:extLst>
                <a:ext uri="{FF2B5EF4-FFF2-40B4-BE49-F238E27FC236}">
                  <a16:creationId xmlns:a16="http://schemas.microsoft.com/office/drawing/2014/main" id="{03EDFE96-DE7F-FC23-A5D0-333153DC8943}"/>
                </a:ext>
              </a:extLst>
            </p:cNvPr>
            <p:cNvPicPr>
              <a:picLocks noChangeAspect="1"/>
            </p:cNvPicPr>
            <p:nvPr/>
          </p:nvPicPr>
          <p:blipFill>
            <a:blip r:embed="rId7"/>
            <a:stretch>
              <a:fillRect/>
            </a:stretch>
          </p:blipFill>
          <p:spPr>
            <a:xfrm>
              <a:off x="5452611" y="0"/>
              <a:ext cx="320714" cy="320714"/>
            </a:xfrm>
            <a:prstGeom prst="rect">
              <a:avLst/>
            </a:prstGeom>
          </p:spPr>
        </p:pic>
        <p:pic>
          <p:nvPicPr>
            <p:cNvPr id="95" name="Picture 21">
              <a:extLst>
                <a:ext uri="{FF2B5EF4-FFF2-40B4-BE49-F238E27FC236}">
                  <a16:creationId xmlns:a16="http://schemas.microsoft.com/office/drawing/2014/main" id="{28D3FE7B-DE50-5F30-6D09-C5BA212DCBA3}"/>
                </a:ext>
              </a:extLst>
            </p:cNvPr>
            <p:cNvPicPr>
              <a:picLocks noChangeAspect="1"/>
            </p:cNvPicPr>
            <p:nvPr/>
          </p:nvPicPr>
          <p:blipFill>
            <a:blip r:embed="rId8"/>
            <a:stretch>
              <a:fillRect/>
            </a:stretch>
          </p:blipFill>
          <p:spPr>
            <a:xfrm>
              <a:off x="5773325" y="0"/>
              <a:ext cx="320714" cy="320714"/>
            </a:xfrm>
            <a:prstGeom prst="rect">
              <a:avLst/>
            </a:prstGeom>
          </p:spPr>
        </p:pic>
        <p:pic>
          <p:nvPicPr>
            <p:cNvPr id="96" name="Picture 22">
              <a:extLst>
                <a:ext uri="{FF2B5EF4-FFF2-40B4-BE49-F238E27FC236}">
                  <a16:creationId xmlns:a16="http://schemas.microsoft.com/office/drawing/2014/main" id="{0586E3E2-D97A-26A2-6787-5541490C87E0}"/>
                </a:ext>
              </a:extLst>
            </p:cNvPr>
            <p:cNvPicPr>
              <a:picLocks noChangeAspect="1"/>
            </p:cNvPicPr>
            <p:nvPr/>
          </p:nvPicPr>
          <p:blipFill>
            <a:blip r:embed="rId9"/>
            <a:stretch>
              <a:fillRect/>
            </a:stretch>
          </p:blipFill>
          <p:spPr>
            <a:xfrm>
              <a:off x="6094039" y="0"/>
              <a:ext cx="320714" cy="320714"/>
            </a:xfrm>
            <a:prstGeom prst="rect">
              <a:avLst/>
            </a:prstGeom>
          </p:spPr>
        </p:pic>
        <p:pic>
          <p:nvPicPr>
            <p:cNvPr id="97" name="Picture 23">
              <a:extLst>
                <a:ext uri="{FF2B5EF4-FFF2-40B4-BE49-F238E27FC236}">
                  <a16:creationId xmlns:a16="http://schemas.microsoft.com/office/drawing/2014/main" id="{6FED49AB-BF8E-833F-D78D-08AB073BC0AA}"/>
                </a:ext>
              </a:extLst>
            </p:cNvPr>
            <p:cNvPicPr>
              <a:picLocks noChangeAspect="1"/>
            </p:cNvPicPr>
            <p:nvPr/>
          </p:nvPicPr>
          <p:blipFill>
            <a:blip r:embed="rId10"/>
            <a:stretch>
              <a:fillRect/>
            </a:stretch>
          </p:blipFill>
          <p:spPr>
            <a:xfrm>
              <a:off x="6414753" y="0"/>
              <a:ext cx="320714" cy="320714"/>
            </a:xfrm>
            <a:prstGeom prst="rect">
              <a:avLst/>
            </a:prstGeom>
          </p:spPr>
        </p:pic>
        <p:pic>
          <p:nvPicPr>
            <p:cNvPr id="98" name="Picture 24">
              <a:extLst>
                <a:ext uri="{FF2B5EF4-FFF2-40B4-BE49-F238E27FC236}">
                  <a16:creationId xmlns:a16="http://schemas.microsoft.com/office/drawing/2014/main" id="{9D057291-97C6-BB1A-088C-5E6348D64DB3}"/>
                </a:ext>
              </a:extLst>
            </p:cNvPr>
            <p:cNvPicPr>
              <a:picLocks noChangeAspect="1"/>
            </p:cNvPicPr>
            <p:nvPr/>
          </p:nvPicPr>
          <p:blipFill>
            <a:blip r:embed="rId11"/>
            <a:stretch>
              <a:fillRect/>
            </a:stretch>
          </p:blipFill>
          <p:spPr>
            <a:xfrm>
              <a:off x="6735466" y="0"/>
              <a:ext cx="320714" cy="320714"/>
            </a:xfrm>
            <a:prstGeom prst="rect">
              <a:avLst/>
            </a:prstGeom>
          </p:spPr>
        </p:pic>
        <p:pic>
          <p:nvPicPr>
            <p:cNvPr id="99" name="Picture 25">
              <a:extLst>
                <a:ext uri="{FF2B5EF4-FFF2-40B4-BE49-F238E27FC236}">
                  <a16:creationId xmlns:a16="http://schemas.microsoft.com/office/drawing/2014/main" id="{D8F10F92-06E7-FB36-583D-FB338F4CC7B0}"/>
                </a:ext>
              </a:extLst>
            </p:cNvPr>
            <p:cNvPicPr>
              <a:picLocks noChangeAspect="1"/>
            </p:cNvPicPr>
            <p:nvPr/>
          </p:nvPicPr>
          <p:blipFill>
            <a:blip r:embed="rId12"/>
            <a:stretch>
              <a:fillRect/>
            </a:stretch>
          </p:blipFill>
          <p:spPr>
            <a:xfrm>
              <a:off x="7056180" y="0"/>
              <a:ext cx="320714" cy="320714"/>
            </a:xfrm>
            <a:prstGeom prst="rect">
              <a:avLst/>
            </a:prstGeom>
          </p:spPr>
        </p:pic>
        <p:pic>
          <p:nvPicPr>
            <p:cNvPr id="100" name="Picture 26">
              <a:extLst>
                <a:ext uri="{FF2B5EF4-FFF2-40B4-BE49-F238E27FC236}">
                  <a16:creationId xmlns:a16="http://schemas.microsoft.com/office/drawing/2014/main" id="{8E8F474A-F8A2-5127-E895-DA65235B58DD}"/>
                </a:ext>
              </a:extLst>
            </p:cNvPr>
            <p:cNvPicPr>
              <a:picLocks noChangeAspect="1"/>
            </p:cNvPicPr>
            <p:nvPr/>
          </p:nvPicPr>
          <p:blipFill>
            <a:blip r:embed="rId13"/>
            <a:stretch>
              <a:fillRect/>
            </a:stretch>
          </p:blipFill>
          <p:spPr>
            <a:xfrm>
              <a:off x="7376894" y="0"/>
              <a:ext cx="320714" cy="320714"/>
            </a:xfrm>
            <a:prstGeom prst="rect">
              <a:avLst/>
            </a:prstGeom>
          </p:spPr>
        </p:pic>
        <p:pic>
          <p:nvPicPr>
            <p:cNvPr id="101" name="Picture 27">
              <a:extLst>
                <a:ext uri="{FF2B5EF4-FFF2-40B4-BE49-F238E27FC236}">
                  <a16:creationId xmlns:a16="http://schemas.microsoft.com/office/drawing/2014/main" id="{658D9A7F-8B07-0CDC-EEDA-F6F141A3039F}"/>
                </a:ext>
              </a:extLst>
            </p:cNvPr>
            <p:cNvPicPr>
              <a:picLocks noChangeAspect="1"/>
            </p:cNvPicPr>
            <p:nvPr/>
          </p:nvPicPr>
          <p:blipFill>
            <a:blip r:embed="rId14"/>
            <a:stretch>
              <a:fillRect/>
            </a:stretch>
          </p:blipFill>
          <p:spPr>
            <a:xfrm>
              <a:off x="7697608" y="0"/>
              <a:ext cx="320714" cy="320714"/>
            </a:xfrm>
            <a:prstGeom prst="rect">
              <a:avLst/>
            </a:prstGeom>
          </p:spPr>
        </p:pic>
        <p:pic>
          <p:nvPicPr>
            <p:cNvPr id="102" name="Picture 28">
              <a:extLst>
                <a:ext uri="{FF2B5EF4-FFF2-40B4-BE49-F238E27FC236}">
                  <a16:creationId xmlns:a16="http://schemas.microsoft.com/office/drawing/2014/main" id="{0689ADEA-C550-07FB-08C7-5E0CFB88418D}"/>
                </a:ext>
              </a:extLst>
            </p:cNvPr>
            <p:cNvPicPr>
              <a:picLocks noChangeAspect="1"/>
            </p:cNvPicPr>
            <p:nvPr/>
          </p:nvPicPr>
          <p:blipFill>
            <a:blip r:embed="rId15"/>
            <a:stretch>
              <a:fillRect/>
            </a:stretch>
          </p:blipFill>
          <p:spPr>
            <a:xfrm>
              <a:off x="8018321" y="0"/>
              <a:ext cx="320714" cy="320714"/>
            </a:xfrm>
            <a:prstGeom prst="rect">
              <a:avLst/>
            </a:prstGeom>
          </p:spPr>
        </p:pic>
        <p:pic>
          <p:nvPicPr>
            <p:cNvPr id="103" name="Picture 29">
              <a:extLst>
                <a:ext uri="{FF2B5EF4-FFF2-40B4-BE49-F238E27FC236}">
                  <a16:creationId xmlns:a16="http://schemas.microsoft.com/office/drawing/2014/main" id="{3E763E5C-DED8-08AD-45EE-7AF2439392D8}"/>
                </a:ext>
              </a:extLst>
            </p:cNvPr>
            <p:cNvPicPr>
              <a:picLocks noChangeAspect="1"/>
            </p:cNvPicPr>
            <p:nvPr/>
          </p:nvPicPr>
          <p:blipFill>
            <a:blip r:embed="rId16"/>
            <a:stretch>
              <a:fillRect/>
            </a:stretch>
          </p:blipFill>
          <p:spPr>
            <a:xfrm>
              <a:off x="8339035" y="0"/>
              <a:ext cx="320714" cy="320714"/>
            </a:xfrm>
            <a:prstGeom prst="rect">
              <a:avLst/>
            </a:prstGeom>
          </p:spPr>
        </p:pic>
        <p:pic>
          <p:nvPicPr>
            <p:cNvPr id="104" name="Picture 30">
              <a:extLst>
                <a:ext uri="{FF2B5EF4-FFF2-40B4-BE49-F238E27FC236}">
                  <a16:creationId xmlns:a16="http://schemas.microsoft.com/office/drawing/2014/main" id="{6454CB9F-E377-1C94-E1DC-F90399F2D491}"/>
                </a:ext>
              </a:extLst>
            </p:cNvPr>
            <p:cNvPicPr>
              <a:picLocks noChangeAspect="1"/>
            </p:cNvPicPr>
            <p:nvPr/>
          </p:nvPicPr>
          <p:blipFill>
            <a:blip r:embed="rId17"/>
            <a:stretch>
              <a:fillRect/>
            </a:stretch>
          </p:blipFill>
          <p:spPr>
            <a:xfrm>
              <a:off x="8659749" y="0"/>
              <a:ext cx="320714" cy="320714"/>
            </a:xfrm>
            <a:prstGeom prst="rect">
              <a:avLst/>
            </a:prstGeom>
          </p:spPr>
        </p:pic>
        <p:pic>
          <p:nvPicPr>
            <p:cNvPr id="105" name="Picture 31">
              <a:extLst>
                <a:ext uri="{FF2B5EF4-FFF2-40B4-BE49-F238E27FC236}">
                  <a16:creationId xmlns:a16="http://schemas.microsoft.com/office/drawing/2014/main" id="{DC0BDC27-E327-D0E5-7D1D-F0D5ED5CC1B0}"/>
                </a:ext>
              </a:extLst>
            </p:cNvPr>
            <p:cNvPicPr>
              <a:picLocks noChangeAspect="1"/>
            </p:cNvPicPr>
            <p:nvPr/>
          </p:nvPicPr>
          <p:blipFill>
            <a:blip r:embed="rId18"/>
            <a:stretch>
              <a:fillRect/>
            </a:stretch>
          </p:blipFill>
          <p:spPr>
            <a:xfrm>
              <a:off x="8980463" y="0"/>
              <a:ext cx="320714" cy="320714"/>
            </a:xfrm>
            <a:prstGeom prst="rect">
              <a:avLst/>
            </a:prstGeom>
          </p:spPr>
        </p:pic>
        <p:pic>
          <p:nvPicPr>
            <p:cNvPr id="106" name="Picture 32">
              <a:extLst>
                <a:ext uri="{FF2B5EF4-FFF2-40B4-BE49-F238E27FC236}">
                  <a16:creationId xmlns:a16="http://schemas.microsoft.com/office/drawing/2014/main" id="{0F57A07E-77C8-40C5-C653-5C8DD58D731D}"/>
                </a:ext>
              </a:extLst>
            </p:cNvPr>
            <p:cNvPicPr>
              <a:picLocks noChangeAspect="1"/>
            </p:cNvPicPr>
            <p:nvPr/>
          </p:nvPicPr>
          <p:blipFill>
            <a:blip r:embed="rId19"/>
            <a:stretch>
              <a:fillRect/>
            </a:stretch>
          </p:blipFill>
          <p:spPr>
            <a:xfrm>
              <a:off x="9301176" y="0"/>
              <a:ext cx="320714" cy="320714"/>
            </a:xfrm>
            <a:prstGeom prst="rect">
              <a:avLst/>
            </a:prstGeom>
          </p:spPr>
        </p:pic>
        <p:pic>
          <p:nvPicPr>
            <p:cNvPr id="107" name="Picture 33">
              <a:extLst>
                <a:ext uri="{FF2B5EF4-FFF2-40B4-BE49-F238E27FC236}">
                  <a16:creationId xmlns:a16="http://schemas.microsoft.com/office/drawing/2014/main" id="{84D59139-75B1-2CBC-D88D-5D0022BC3B85}"/>
                </a:ext>
              </a:extLst>
            </p:cNvPr>
            <p:cNvPicPr>
              <a:picLocks noChangeAspect="1"/>
            </p:cNvPicPr>
            <p:nvPr/>
          </p:nvPicPr>
          <p:blipFill>
            <a:blip r:embed="rId5"/>
            <a:stretch>
              <a:fillRect/>
            </a:stretch>
          </p:blipFill>
          <p:spPr>
            <a:xfrm>
              <a:off x="9617646" y="0"/>
              <a:ext cx="320714" cy="320714"/>
            </a:xfrm>
            <a:prstGeom prst="rect">
              <a:avLst/>
            </a:prstGeom>
          </p:spPr>
        </p:pic>
        <p:pic>
          <p:nvPicPr>
            <p:cNvPr id="108" name="Picture 34">
              <a:extLst>
                <a:ext uri="{FF2B5EF4-FFF2-40B4-BE49-F238E27FC236}">
                  <a16:creationId xmlns:a16="http://schemas.microsoft.com/office/drawing/2014/main" id="{671DCA35-FB9F-AA83-706F-B03932CC53C1}"/>
                </a:ext>
              </a:extLst>
            </p:cNvPr>
            <p:cNvPicPr>
              <a:picLocks noChangeAspect="1"/>
            </p:cNvPicPr>
            <p:nvPr/>
          </p:nvPicPr>
          <p:blipFill>
            <a:blip r:embed="rId6"/>
            <a:stretch>
              <a:fillRect/>
            </a:stretch>
          </p:blipFill>
          <p:spPr>
            <a:xfrm>
              <a:off x="9938360" y="0"/>
              <a:ext cx="320714" cy="320714"/>
            </a:xfrm>
            <a:prstGeom prst="rect">
              <a:avLst/>
            </a:prstGeom>
          </p:spPr>
        </p:pic>
        <p:pic>
          <p:nvPicPr>
            <p:cNvPr id="109" name="Picture 35">
              <a:extLst>
                <a:ext uri="{FF2B5EF4-FFF2-40B4-BE49-F238E27FC236}">
                  <a16:creationId xmlns:a16="http://schemas.microsoft.com/office/drawing/2014/main" id="{611BB559-459E-0678-03A8-37C46612C3BD}"/>
                </a:ext>
              </a:extLst>
            </p:cNvPr>
            <p:cNvPicPr>
              <a:picLocks noChangeAspect="1"/>
            </p:cNvPicPr>
            <p:nvPr/>
          </p:nvPicPr>
          <p:blipFill>
            <a:blip r:embed="rId7"/>
            <a:stretch>
              <a:fillRect/>
            </a:stretch>
          </p:blipFill>
          <p:spPr>
            <a:xfrm>
              <a:off x="10259073" y="0"/>
              <a:ext cx="320714" cy="320714"/>
            </a:xfrm>
            <a:prstGeom prst="rect">
              <a:avLst/>
            </a:prstGeom>
          </p:spPr>
        </p:pic>
        <p:pic>
          <p:nvPicPr>
            <p:cNvPr id="110" name="Picture 36">
              <a:extLst>
                <a:ext uri="{FF2B5EF4-FFF2-40B4-BE49-F238E27FC236}">
                  <a16:creationId xmlns:a16="http://schemas.microsoft.com/office/drawing/2014/main" id="{BAED51DC-5876-BC6F-63B8-8971E5A995BF}"/>
                </a:ext>
              </a:extLst>
            </p:cNvPr>
            <p:cNvPicPr>
              <a:picLocks noChangeAspect="1"/>
            </p:cNvPicPr>
            <p:nvPr/>
          </p:nvPicPr>
          <p:blipFill>
            <a:blip r:embed="rId8"/>
            <a:stretch>
              <a:fillRect/>
            </a:stretch>
          </p:blipFill>
          <p:spPr>
            <a:xfrm>
              <a:off x="10579787" y="0"/>
              <a:ext cx="320714" cy="320714"/>
            </a:xfrm>
            <a:prstGeom prst="rect">
              <a:avLst/>
            </a:prstGeom>
          </p:spPr>
        </p:pic>
        <p:pic>
          <p:nvPicPr>
            <p:cNvPr id="111" name="Picture 37">
              <a:extLst>
                <a:ext uri="{FF2B5EF4-FFF2-40B4-BE49-F238E27FC236}">
                  <a16:creationId xmlns:a16="http://schemas.microsoft.com/office/drawing/2014/main" id="{F710E191-B401-B860-B832-B4757B174134}"/>
                </a:ext>
              </a:extLst>
            </p:cNvPr>
            <p:cNvPicPr>
              <a:picLocks noChangeAspect="1"/>
            </p:cNvPicPr>
            <p:nvPr/>
          </p:nvPicPr>
          <p:blipFill>
            <a:blip r:embed="rId9"/>
            <a:stretch>
              <a:fillRect/>
            </a:stretch>
          </p:blipFill>
          <p:spPr>
            <a:xfrm>
              <a:off x="10900501" y="0"/>
              <a:ext cx="320714" cy="320714"/>
            </a:xfrm>
            <a:prstGeom prst="rect">
              <a:avLst/>
            </a:prstGeom>
          </p:spPr>
        </p:pic>
        <p:pic>
          <p:nvPicPr>
            <p:cNvPr id="112" name="Picture 38">
              <a:extLst>
                <a:ext uri="{FF2B5EF4-FFF2-40B4-BE49-F238E27FC236}">
                  <a16:creationId xmlns:a16="http://schemas.microsoft.com/office/drawing/2014/main" id="{9B3C4CB2-6413-F543-B4F1-D5D476165E10}"/>
                </a:ext>
              </a:extLst>
            </p:cNvPr>
            <p:cNvPicPr>
              <a:picLocks noChangeAspect="1"/>
            </p:cNvPicPr>
            <p:nvPr/>
          </p:nvPicPr>
          <p:blipFill>
            <a:blip r:embed="rId10"/>
            <a:stretch>
              <a:fillRect/>
            </a:stretch>
          </p:blipFill>
          <p:spPr>
            <a:xfrm>
              <a:off x="11221215" y="0"/>
              <a:ext cx="320714" cy="320714"/>
            </a:xfrm>
            <a:prstGeom prst="rect">
              <a:avLst/>
            </a:prstGeom>
          </p:spPr>
        </p:pic>
        <p:pic>
          <p:nvPicPr>
            <p:cNvPr id="113" name="Picture 39">
              <a:extLst>
                <a:ext uri="{FF2B5EF4-FFF2-40B4-BE49-F238E27FC236}">
                  <a16:creationId xmlns:a16="http://schemas.microsoft.com/office/drawing/2014/main" id="{23657C1B-93A5-E9C2-D496-0BFC73841DBA}"/>
                </a:ext>
              </a:extLst>
            </p:cNvPr>
            <p:cNvPicPr>
              <a:picLocks noChangeAspect="1"/>
            </p:cNvPicPr>
            <p:nvPr/>
          </p:nvPicPr>
          <p:blipFill>
            <a:blip r:embed="rId11"/>
            <a:stretch>
              <a:fillRect/>
            </a:stretch>
          </p:blipFill>
          <p:spPr>
            <a:xfrm>
              <a:off x="11541928" y="0"/>
              <a:ext cx="320714" cy="320714"/>
            </a:xfrm>
            <a:prstGeom prst="rect">
              <a:avLst/>
            </a:prstGeom>
          </p:spPr>
        </p:pic>
        <p:pic>
          <p:nvPicPr>
            <p:cNvPr id="114" name="Picture 40">
              <a:extLst>
                <a:ext uri="{FF2B5EF4-FFF2-40B4-BE49-F238E27FC236}">
                  <a16:creationId xmlns:a16="http://schemas.microsoft.com/office/drawing/2014/main" id="{9F19FC43-4CB0-3E0A-5FF7-60928BB57AFB}"/>
                </a:ext>
              </a:extLst>
            </p:cNvPr>
            <p:cNvPicPr>
              <a:picLocks noChangeAspect="1"/>
            </p:cNvPicPr>
            <p:nvPr/>
          </p:nvPicPr>
          <p:blipFill>
            <a:blip r:embed="rId12"/>
            <a:stretch>
              <a:fillRect/>
            </a:stretch>
          </p:blipFill>
          <p:spPr>
            <a:xfrm>
              <a:off x="11862642" y="0"/>
              <a:ext cx="320714" cy="320714"/>
            </a:xfrm>
            <a:prstGeom prst="rect">
              <a:avLst/>
            </a:prstGeom>
          </p:spPr>
        </p:pic>
      </p:grpSp>
      <p:pic>
        <p:nvPicPr>
          <p:cNvPr id="4112" name="Image 9">
            <a:extLst>
              <a:ext uri="{FF2B5EF4-FFF2-40B4-BE49-F238E27FC236}">
                <a16:creationId xmlns:a16="http://schemas.microsoft.com/office/drawing/2014/main" id="{A6F8F6AB-A659-CAB2-95C0-C97FFB701B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61930" y="812225"/>
            <a:ext cx="173105" cy="11845927"/>
          </a:xfrm>
          <a:prstGeom prst="rect">
            <a:avLst/>
          </a:prstGeom>
          <a:noFill/>
          <a:ln>
            <a:noFill/>
          </a:ln>
        </p:spPr>
      </p:pic>
      <p:pic>
        <p:nvPicPr>
          <p:cNvPr id="4113" name="Image 10">
            <a:extLst>
              <a:ext uri="{FF2B5EF4-FFF2-40B4-BE49-F238E27FC236}">
                <a16:creationId xmlns:a16="http://schemas.microsoft.com/office/drawing/2014/main" id="{EBA11069-9693-4044-9B0B-0695100D89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23329" y="-6004766"/>
            <a:ext cx="163902" cy="12173435"/>
          </a:xfrm>
          <a:prstGeom prst="rect">
            <a:avLst/>
          </a:prstGeom>
          <a:noFill/>
          <a:ln>
            <a:noFill/>
          </a:ln>
        </p:spPr>
      </p:pic>
      <p:pic>
        <p:nvPicPr>
          <p:cNvPr id="4114" name="Image 11">
            <a:extLst>
              <a:ext uri="{FF2B5EF4-FFF2-40B4-BE49-F238E27FC236}">
                <a16:creationId xmlns:a16="http://schemas.microsoft.com/office/drawing/2014/main" id="{D7A1FA53-0D0F-17CD-7A0F-B2FDA3B57E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11906238" y="-15397"/>
            <a:ext cx="290373" cy="6873396"/>
          </a:xfrm>
          <a:prstGeom prst="rect">
            <a:avLst/>
          </a:prstGeom>
          <a:noFill/>
          <a:ln>
            <a:noFill/>
          </a:ln>
        </p:spPr>
      </p:pic>
      <p:pic>
        <p:nvPicPr>
          <p:cNvPr id="4115" name="Image 12">
            <a:extLst>
              <a:ext uri="{FF2B5EF4-FFF2-40B4-BE49-F238E27FC236}">
                <a16:creationId xmlns:a16="http://schemas.microsoft.com/office/drawing/2014/main" id="{EB1E00C7-648F-E63E-8DB5-B9AAF808D6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4116" name="Image 13">
            <a:extLst>
              <a:ext uri="{FF2B5EF4-FFF2-40B4-BE49-F238E27FC236}">
                <a16:creationId xmlns:a16="http://schemas.microsoft.com/office/drawing/2014/main" id="{0A748C29-56E7-9D1B-48ED-CA57BEABA4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39270" y="686129"/>
            <a:ext cx="163904" cy="12173435"/>
          </a:xfrm>
          <a:prstGeom prst="rect">
            <a:avLst/>
          </a:prstGeom>
          <a:noFill/>
          <a:ln>
            <a:noFill/>
          </a:ln>
        </p:spPr>
      </p:pic>
      <p:sp>
        <p:nvSpPr>
          <p:cNvPr id="4" name="TextBox 3">
            <a:extLst>
              <a:ext uri="{FF2B5EF4-FFF2-40B4-BE49-F238E27FC236}">
                <a16:creationId xmlns:a16="http://schemas.microsoft.com/office/drawing/2014/main" id="{FD33102C-6A9F-A290-C129-101B0903A0EA}"/>
              </a:ext>
            </a:extLst>
          </p:cNvPr>
          <p:cNvSpPr txBox="1"/>
          <p:nvPr/>
        </p:nvSpPr>
        <p:spPr>
          <a:xfrm>
            <a:off x="1537391" y="705894"/>
            <a:ext cx="8942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7059"/>
                </a:solidFill>
                <a:effectLst/>
                <a:uLnTx/>
                <a:uFillTx/>
                <a:latin typeface="Aptos" panose="02110004020202020204"/>
                <a:ea typeface="+mn-ea"/>
                <a:cs typeface="+mn-cs"/>
              </a:rPr>
              <a:t>Number of direct flights from EAC countries to Africa - 2023</a:t>
            </a:r>
          </a:p>
        </p:txBody>
      </p:sp>
      <p:sp>
        <p:nvSpPr>
          <p:cNvPr id="5" name="TextBox 4">
            <a:extLst>
              <a:ext uri="{FF2B5EF4-FFF2-40B4-BE49-F238E27FC236}">
                <a16:creationId xmlns:a16="http://schemas.microsoft.com/office/drawing/2014/main" id="{DE53875A-8BFF-2083-0053-F7A09A3E305F}"/>
              </a:ext>
            </a:extLst>
          </p:cNvPr>
          <p:cNvSpPr txBox="1"/>
          <p:nvPr/>
        </p:nvSpPr>
        <p:spPr>
          <a:xfrm>
            <a:off x="4934106" y="6271311"/>
            <a:ext cx="237423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47059"/>
                </a:solidFill>
                <a:effectLst/>
                <a:uLnTx/>
                <a:uFillTx/>
                <a:latin typeface="Aptos" panose="02110004020202020204"/>
                <a:ea typeface="+mn-ea"/>
                <a:cs typeface="+mn-cs"/>
              </a:rPr>
              <a:t>Source : AFRAA</a:t>
            </a:r>
          </a:p>
        </p:txBody>
      </p:sp>
      <p:graphicFrame>
        <p:nvGraphicFramePr>
          <p:cNvPr id="6" name="Chart 1">
            <a:extLst>
              <a:ext uri="{FF2B5EF4-FFF2-40B4-BE49-F238E27FC236}">
                <a16:creationId xmlns:a16="http://schemas.microsoft.com/office/drawing/2014/main" id="{60B73BFD-296B-AF47-90C4-410EB9D7FD14}"/>
              </a:ext>
            </a:extLst>
          </p:cNvPr>
          <p:cNvGraphicFramePr>
            <a:graphicFrameLocks/>
          </p:cNvGraphicFramePr>
          <p:nvPr/>
        </p:nvGraphicFramePr>
        <p:xfrm>
          <a:off x="1002297" y="1166060"/>
          <a:ext cx="10187406" cy="4525879"/>
        </p:xfrm>
        <a:graphic>
          <a:graphicData uri="http://schemas.openxmlformats.org/drawingml/2006/chart">
            <c:chart xmlns:c="http://schemas.openxmlformats.org/drawingml/2006/chart" xmlns:r="http://schemas.openxmlformats.org/officeDocument/2006/relationships" r:id="rId20"/>
          </a:graphicData>
        </a:graphic>
      </p:graphicFrame>
    </p:spTree>
    <p:extLst>
      <p:ext uri="{BB962C8B-B14F-4D97-AF65-F5344CB8AC3E}">
        <p14:creationId xmlns:p14="http://schemas.microsoft.com/office/powerpoint/2010/main" val="36901920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A61AA76-BAFB-4194-3B28-78E363EE6E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67" y="163903"/>
            <a:ext cx="746114" cy="677333"/>
          </a:xfrm>
          <a:prstGeom prst="rect">
            <a:avLst/>
          </a:prstGeom>
          <a:noFill/>
          <a:ln>
            <a:noFill/>
          </a:ln>
        </p:spPr>
      </p:pic>
      <p:pic>
        <p:nvPicPr>
          <p:cNvPr id="2" name="Image 1">
            <a:extLst>
              <a:ext uri="{FF2B5EF4-FFF2-40B4-BE49-F238E27FC236}">
                <a16:creationId xmlns:a16="http://schemas.microsoft.com/office/drawing/2014/main" id="{5C287A41-2B91-FC0D-E711-35AA7AE2E4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23329" y="-6004766"/>
            <a:ext cx="163902" cy="12173435"/>
          </a:xfrm>
          <a:prstGeom prst="rect">
            <a:avLst/>
          </a:prstGeom>
          <a:noFill/>
          <a:ln>
            <a:noFill/>
          </a:ln>
        </p:spPr>
      </p:pic>
      <p:pic>
        <p:nvPicPr>
          <p:cNvPr id="16" name="Image 15">
            <a:extLst>
              <a:ext uri="{FF2B5EF4-FFF2-40B4-BE49-F238E27FC236}">
                <a16:creationId xmlns:a16="http://schemas.microsoft.com/office/drawing/2014/main" id="{2B33587D-5B23-B875-CB3B-81864538D2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11906238" y="-15397"/>
            <a:ext cx="290373" cy="6873396"/>
          </a:xfrm>
          <a:prstGeom prst="rect">
            <a:avLst/>
          </a:prstGeom>
          <a:noFill/>
          <a:ln>
            <a:noFill/>
          </a:ln>
        </p:spPr>
      </p:pic>
      <p:pic>
        <p:nvPicPr>
          <p:cNvPr id="40" name="Image 39">
            <a:extLst>
              <a:ext uri="{FF2B5EF4-FFF2-40B4-BE49-F238E27FC236}">
                <a16:creationId xmlns:a16="http://schemas.microsoft.com/office/drawing/2014/main" id="{3B264951-29E6-B55E-C9FC-976E27D066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86" name="Image 85">
            <a:extLst>
              <a:ext uri="{FF2B5EF4-FFF2-40B4-BE49-F238E27FC236}">
                <a16:creationId xmlns:a16="http://schemas.microsoft.com/office/drawing/2014/main" id="{BAA03FA7-633F-838B-6A2F-B2C8DA2CB1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23330" y="607380"/>
            <a:ext cx="163904" cy="12173435"/>
          </a:xfrm>
          <a:prstGeom prst="rect">
            <a:avLst/>
          </a:prstGeom>
          <a:noFill/>
          <a:ln>
            <a:noFill/>
          </a:ln>
        </p:spPr>
      </p:pic>
      <p:sp>
        <p:nvSpPr>
          <p:cNvPr id="45" name="Rectangle 44">
            <a:extLst>
              <a:ext uri="{FF2B5EF4-FFF2-40B4-BE49-F238E27FC236}">
                <a16:creationId xmlns:a16="http://schemas.microsoft.com/office/drawing/2014/main" id="{ECC0D7F0-176A-4D22-4C06-F1A51E0DA989}"/>
              </a:ext>
            </a:extLst>
          </p:cNvPr>
          <p:cNvSpPr/>
          <p:nvPr/>
        </p:nvSpPr>
        <p:spPr>
          <a:xfrm>
            <a:off x="1808859" y="310756"/>
            <a:ext cx="9027643" cy="461665"/>
          </a:xfrm>
          <a:prstGeom prst="rect">
            <a:avLst/>
          </a:prstGeom>
          <a:solidFill>
            <a:srgbClr val="24705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PASSENGER TRAFFIC AMONG THE EAC COUNTRIES</a:t>
            </a:r>
          </a:p>
        </p:txBody>
      </p:sp>
      <p:grpSp>
        <p:nvGrpSpPr>
          <p:cNvPr id="75" name="Group 74">
            <a:extLst>
              <a:ext uri="{FF2B5EF4-FFF2-40B4-BE49-F238E27FC236}">
                <a16:creationId xmlns:a16="http://schemas.microsoft.com/office/drawing/2014/main" id="{95189ECD-1037-0497-03CF-B276C3F150D8}"/>
              </a:ext>
            </a:extLst>
          </p:cNvPr>
          <p:cNvGrpSpPr/>
          <p:nvPr/>
        </p:nvGrpSpPr>
        <p:grpSpPr>
          <a:xfrm rot="5400000">
            <a:off x="8690834" y="3380613"/>
            <a:ext cx="6858002" cy="96778"/>
            <a:chOff x="0" y="0"/>
            <a:chExt cx="12183356" cy="320714"/>
          </a:xfrm>
        </p:grpSpPr>
        <p:pic>
          <p:nvPicPr>
            <p:cNvPr id="76" name="Picture 75">
              <a:extLst>
                <a:ext uri="{FF2B5EF4-FFF2-40B4-BE49-F238E27FC236}">
                  <a16:creationId xmlns:a16="http://schemas.microsoft.com/office/drawing/2014/main" id="{10485FE5-DF32-5FF2-41AA-EBFC5008D633}"/>
                </a:ext>
              </a:extLst>
            </p:cNvPr>
            <p:cNvPicPr>
              <a:picLocks noChangeAspect="1"/>
            </p:cNvPicPr>
            <p:nvPr/>
          </p:nvPicPr>
          <p:blipFill>
            <a:blip r:embed="rId5"/>
            <a:stretch>
              <a:fillRect/>
            </a:stretch>
          </p:blipFill>
          <p:spPr>
            <a:xfrm>
              <a:off x="0" y="0"/>
              <a:ext cx="320714" cy="320714"/>
            </a:xfrm>
            <a:prstGeom prst="rect">
              <a:avLst/>
            </a:prstGeom>
          </p:spPr>
        </p:pic>
        <p:pic>
          <p:nvPicPr>
            <p:cNvPr id="77" name="Picture 76">
              <a:extLst>
                <a:ext uri="{FF2B5EF4-FFF2-40B4-BE49-F238E27FC236}">
                  <a16:creationId xmlns:a16="http://schemas.microsoft.com/office/drawing/2014/main" id="{0EB4A557-0586-5FEA-B6C1-ADCC6DFD8D02}"/>
                </a:ext>
              </a:extLst>
            </p:cNvPr>
            <p:cNvPicPr>
              <a:picLocks noChangeAspect="1"/>
            </p:cNvPicPr>
            <p:nvPr/>
          </p:nvPicPr>
          <p:blipFill>
            <a:blip r:embed="rId6"/>
            <a:stretch>
              <a:fillRect/>
            </a:stretch>
          </p:blipFill>
          <p:spPr>
            <a:xfrm>
              <a:off x="320714" y="0"/>
              <a:ext cx="320714" cy="320714"/>
            </a:xfrm>
            <a:prstGeom prst="rect">
              <a:avLst/>
            </a:prstGeom>
          </p:spPr>
        </p:pic>
        <p:pic>
          <p:nvPicPr>
            <p:cNvPr id="78" name="Picture 77">
              <a:extLst>
                <a:ext uri="{FF2B5EF4-FFF2-40B4-BE49-F238E27FC236}">
                  <a16:creationId xmlns:a16="http://schemas.microsoft.com/office/drawing/2014/main" id="{5AF5AB65-419D-7CF7-5B58-DC92F5A03E65}"/>
                </a:ext>
              </a:extLst>
            </p:cNvPr>
            <p:cNvPicPr>
              <a:picLocks noChangeAspect="1"/>
            </p:cNvPicPr>
            <p:nvPr/>
          </p:nvPicPr>
          <p:blipFill>
            <a:blip r:embed="rId7"/>
            <a:stretch>
              <a:fillRect/>
            </a:stretch>
          </p:blipFill>
          <p:spPr>
            <a:xfrm>
              <a:off x="641427" y="0"/>
              <a:ext cx="320714" cy="320714"/>
            </a:xfrm>
            <a:prstGeom prst="rect">
              <a:avLst/>
            </a:prstGeom>
          </p:spPr>
        </p:pic>
        <p:pic>
          <p:nvPicPr>
            <p:cNvPr id="79" name="Picture 78">
              <a:extLst>
                <a:ext uri="{FF2B5EF4-FFF2-40B4-BE49-F238E27FC236}">
                  <a16:creationId xmlns:a16="http://schemas.microsoft.com/office/drawing/2014/main" id="{FE201975-6317-B753-47AA-AAF5095AD4A4}"/>
                </a:ext>
              </a:extLst>
            </p:cNvPr>
            <p:cNvPicPr>
              <a:picLocks noChangeAspect="1"/>
            </p:cNvPicPr>
            <p:nvPr/>
          </p:nvPicPr>
          <p:blipFill>
            <a:blip r:embed="rId8"/>
            <a:stretch>
              <a:fillRect/>
            </a:stretch>
          </p:blipFill>
          <p:spPr>
            <a:xfrm>
              <a:off x="962141" y="0"/>
              <a:ext cx="320714" cy="320714"/>
            </a:xfrm>
            <a:prstGeom prst="rect">
              <a:avLst/>
            </a:prstGeom>
          </p:spPr>
        </p:pic>
        <p:pic>
          <p:nvPicPr>
            <p:cNvPr id="80" name="Picture 79">
              <a:extLst>
                <a:ext uri="{FF2B5EF4-FFF2-40B4-BE49-F238E27FC236}">
                  <a16:creationId xmlns:a16="http://schemas.microsoft.com/office/drawing/2014/main" id="{14100253-75EF-E142-ABEC-DB44E7315E48}"/>
                </a:ext>
              </a:extLst>
            </p:cNvPr>
            <p:cNvPicPr>
              <a:picLocks noChangeAspect="1"/>
            </p:cNvPicPr>
            <p:nvPr/>
          </p:nvPicPr>
          <p:blipFill>
            <a:blip r:embed="rId9"/>
            <a:stretch>
              <a:fillRect/>
            </a:stretch>
          </p:blipFill>
          <p:spPr>
            <a:xfrm>
              <a:off x="1282855" y="0"/>
              <a:ext cx="320714" cy="320714"/>
            </a:xfrm>
            <a:prstGeom prst="rect">
              <a:avLst/>
            </a:prstGeom>
          </p:spPr>
        </p:pic>
        <p:pic>
          <p:nvPicPr>
            <p:cNvPr id="81" name="Picture 80">
              <a:extLst>
                <a:ext uri="{FF2B5EF4-FFF2-40B4-BE49-F238E27FC236}">
                  <a16:creationId xmlns:a16="http://schemas.microsoft.com/office/drawing/2014/main" id="{B6C0A48D-3CD4-1645-4333-99BB3699165E}"/>
                </a:ext>
              </a:extLst>
            </p:cNvPr>
            <p:cNvPicPr>
              <a:picLocks noChangeAspect="1"/>
            </p:cNvPicPr>
            <p:nvPr/>
          </p:nvPicPr>
          <p:blipFill>
            <a:blip r:embed="rId10"/>
            <a:stretch>
              <a:fillRect/>
            </a:stretch>
          </p:blipFill>
          <p:spPr>
            <a:xfrm>
              <a:off x="1603569" y="0"/>
              <a:ext cx="320714" cy="320714"/>
            </a:xfrm>
            <a:prstGeom prst="rect">
              <a:avLst/>
            </a:prstGeom>
          </p:spPr>
        </p:pic>
        <p:pic>
          <p:nvPicPr>
            <p:cNvPr id="82" name="Picture 9">
              <a:extLst>
                <a:ext uri="{FF2B5EF4-FFF2-40B4-BE49-F238E27FC236}">
                  <a16:creationId xmlns:a16="http://schemas.microsoft.com/office/drawing/2014/main" id="{FF064246-E653-26DE-0534-93E63D527135}"/>
                </a:ext>
              </a:extLst>
            </p:cNvPr>
            <p:cNvPicPr>
              <a:picLocks noChangeAspect="1"/>
            </p:cNvPicPr>
            <p:nvPr/>
          </p:nvPicPr>
          <p:blipFill>
            <a:blip r:embed="rId11"/>
            <a:stretch>
              <a:fillRect/>
            </a:stretch>
          </p:blipFill>
          <p:spPr>
            <a:xfrm>
              <a:off x="1924282" y="0"/>
              <a:ext cx="320714" cy="320714"/>
            </a:xfrm>
            <a:prstGeom prst="rect">
              <a:avLst/>
            </a:prstGeom>
          </p:spPr>
        </p:pic>
        <p:pic>
          <p:nvPicPr>
            <p:cNvPr id="83" name="Picture 10">
              <a:extLst>
                <a:ext uri="{FF2B5EF4-FFF2-40B4-BE49-F238E27FC236}">
                  <a16:creationId xmlns:a16="http://schemas.microsoft.com/office/drawing/2014/main" id="{6932BAB9-45F2-CF57-40FA-7E261F9951DC}"/>
                </a:ext>
              </a:extLst>
            </p:cNvPr>
            <p:cNvPicPr>
              <a:picLocks noChangeAspect="1"/>
            </p:cNvPicPr>
            <p:nvPr/>
          </p:nvPicPr>
          <p:blipFill>
            <a:blip r:embed="rId12"/>
            <a:stretch>
              <a:fillRect/>
            </a:stretch>
          </p:blipFill>
          <p:spPr>
            <a:xfrm>
              <a:off x="2244996" y="0"/>
              <a:ext cx="320714" cy="320714"/>
            </a:xfrm>
            <a:prstGeom prst="rect">
              <a:avLst/>
            </a:prstGeom>
          </p:spPr>
        </p:pic>
        <p:pic>
          <p:nvPicPr>
            <p:cNvPr id="84" name="Picture 11">
              <a:extLst>
                <a:ext uri="{FF2B5EF4-FFF2-40B4-BE49-F238E27FC236}">
                  <a16:creationId xmlns:a16="http://schemas.microsoft.com/office/drawing/2014/main" id="{DAAFB7A1-9C9A-CB9D-6209-E3EB19F65F32}"/>
                </a:ext>
              </a:extLst>
            </p:cNvPr>
            <p:cNvPicPr>
              <a:picLocks noChangeAspect="1"/>
            </p:cNvPicPr>
            <p:nvPr/>
          </p:nvPicPr>
          <p:blipFill>
            <a:blip r:embed="rId13"/>
            <a:stretch>
              <a:fillRect/>
            </a:stretch>
          </p:blipFill>
          <p:spPr>
            <a:xfrm>
              <a:off x="2565710" y="0"/>
              <a:ext cx="320714" cy="320714"/>
            </a:xfrm>
            <a:prstGeom prst="rect">
              <a:avLst/>
            </a:prstGeom>
          </p:spPr>
        </p:pic>
        <p:pic>
          <p:nvPicPr>
            <p:cNvPr id="85" name="Picture 12">
              <a:extLst>
                <a:ext uri="{FF2B5EF4-FFF2-40B4-BE49-F238E27FC236}">
                  <a16:creationId xmlns:a16="http://schemas.microsoft.com/office/drawing/2014/main" id="{8178B35E-02C0-6307-C0BD-B684CAE11336}"/>
                </a:ext>
              </a:extLst>
            </p:cNvPr>
            <p:cNvPicPr>
              <a:picLocks noChangeAspect="1"/>
            </p:cNvPicPr>
            <p:nvPr/>
          </p:nvPicPr>
          <p:blipFill>
            <a:blip r:embed="rId14"/>
            <a:stretch>
              <a:fillRect/>
            </a:stretch>
          </p:blipFill>
          <p:spPr>
            <a:xfrm>
              <a:off x="2886424" y="0"/>
              <a:ext cx="320714" cy="320714"/>
            </a:xfrm>
            <a:prstGeom prst="rect">
              <a:avLst/>
            </a:prstGeom>
          </p:spPr>
        </p:pic>
        <p:pic>
          <p:nvPicPr>
            <p:cNvPr id="87" name="Picture 13">
              <a:extLst>
                <a:ext uri="{FF2B5EF4-FFF2-40B4-BE49-F238E27FC236}">
                  <a16:creationId xmlns:a16="http://schemas.microsoft.com/office/drawing/2014/main" id="{1D3D8702-0F06-033C-95AC-9A686273728F}"/>
                </a:ext>
              </a:extLst>
            </p:cNvPr>
            <p:cNvPicPr>
              <a:picLocks noChangeAspect="1"/>
            </p:cNvPicPr>
            <p:nvPr/>
          </p:nvPicPr>
          <p:blipFill>
            <a:blip r:embed="rId15"/>
            <a:stretch>
              <a:fillRect/>
            </a:stretch>
          </p:blipFill>
          <p:spPr>
            <a:xfrm>
              <a:off x="3207137" y="0"/>
              <a:ext cx="320714" cy="320714"/>
            </a:xfrm>
            <a:prstGeom prst="rect">
              <a:avLst/>
            </a:prstGeom>
          </p:spPr>
        </p:pic>
        <p:pic>
          <p:nvPicPr>
            <p:cNvPr id="88" name="Picture 14">
              <a:extLst>
                <a:ext uri="{FF2B5EF4-FFF2-40B4-BE49-F238E27FC236}">
                  <a16:creationId xmlns:a16="http://schemas.microsoft.com/office/drawing/2014/main" id="{BC288909-DBF9-ADE6-F95C-080759F0D0BA}"/>
                </a:ext>
              </a:extLst>
            </p:cNvPr>
            <p:cNvPicPr>
              <a:picLocks noChangeAspect="1"/>
            </p:cNvPicPr>
            <p:nvPr/>
          </p:nvPicPr>
          <p:blipFill>
            <a:blip r:embed="rId16"/>
            <a:stretch>
              <a:fillRect/>
            </a:stretch>
          </p:blipFill>
          <p:spPr>
            <a:xfrm>
              <a:off x="3527851" y="0"/>
              <a:ext cx="320714" cy="320714"/>
            </a:xfrm>
            <a:prstGeom prst="rect">
              <a:avLst/>
            </a:prstGeom>
          </p:spPr>
        </p:pic>
        <p:pic>
          <p:nvPicPr>
            <p:cNvPr id="89" name="Picture 15">
              <a:extLst>
                <a:ext uri="{FF2B5EF4-FFF2-40B4-BE49-F238E27FC236}">
                  <a16:creationId xmlns:a16="http://schemas.microsoft.com/office/drawing/2014/main" id="{E820FDC1-97C1-642B-5A82-0439AB2230C4}"/>
                </a:ext>
              </a:extLst>
            </p:cNvPr>
            <p:cNvPicPr>
              <a:picLocks noChangeAspect="1"/>
            </p:cNvPicPr>
            <p:nvPr/>
          </p:nvPicPr>
          <p:blipFill>
            <a:blip r:embed="rId17"/>
            <a:stretch>
              <a:fillRect/>
            </a:stretch>
          </p:blipFill>
          <p:spPr>
            <a:xfrm>
              <a:off x="3848565" y="0"/>
              <a:ext cx="320714" cy="320714"/>
            </a:xfrm>
            <a:prstGeom prst="rect">
              <a:avLst/>
            </a:prstGeom>
          </p:spPr>
        </p:pic>
        <p:pic>
          <p:nvPicPr>
            <p:cNvPr id="90" name="Picture 16">
              <a:extLst>
                <a:ext uri="{FF2B5EF4-FFF2-40B4-BE49-F238E27FC236}">
                  <a16:creationId xmlns:a16="http://schemas.microsoft.com/office/drawing/2014/main" id="{0414EB1A-9860-7AAE-1471-F93466624B93}"/>
                </a:ext>
              </a:extLst>
            </p:cNvPr>
            <p:cNvPicPr>
              <a:picLocks noChangeAspect="1"/>
            </p:cNvPicPr>
            <p:nvPr/>
          </p:nvPicPr>
          <p:blipFill>
            <a:blip r:embed="rId18"/>
            <a:stretch>
              <a:fillRect/>
            </a:stretch>
          </p:blipFill>
          <p:spPr>
            <a:xfrm>
              <a:off x="4169279" y="0"/>
              <a:ext cx="320714" cy="320714"/>
            </a:xfrm>
            <a:prstGeom prst="rect">
              <a:avLst/>
            </a:prstGeom>
          </p:spPr>
        </p:pic>
        <p:pic>
          <p:nvPicPr>
            <p:cNvPr id="91" name="Picture 17">
              <a:extLst>
                <a:ext uri="{FF2B5EF4-FFF2-40B4-BE49-F238E27FC236}">
                  <a16:creationId xmlns:a16="http://schemas.microsoft.com/office/drawing/2014/main" id="{FAA4864B-75B9-A716-97C9-64DB2E812235}"/>
                </a:ext>
              </a:extLst>
            </p:cNvPr>
            <p:cNvPicPr>
              <a:picLocks noChangeAspect="1"/>
            </p:cNvPicPr>
            <p:nvPr/>
          </p:nvPicPr>
          <p:blipFill>
            <a:blip r:embed="rId19"/>
            <a:stretch>
              <a:fillRect/>
            </a:stretch>
          </p:blipFill>
          <p:spPr>
            <a:xfrm>
              <a:off x="4489992" y="0"/>
              <a:ext cx="320714" cy="320714"/>
            </a:xfrm>
            <a:prstGeom prst="rect">
              <a:avLst/>
            </a:prstGeom>
          </p:spPr>
        </p:pic>
        <p:pic>
          <p:nvPicPr>
            <p:cNvPr id="92" name="Picture 18">
              <a:extLst>
                <a:ext uri="{FF2B5EF4-FFF2-40B4-BE49-F238E27FC236}">
                  <a16:creationId xmlns:a16="http://schemas.microsoft.com/office/drawing/2014/main" id="{77DA7DAF-EA32-9973-16EC-B7AF54D3494D}"/>
                </a:ext>
              </a:extLst>
            </p:cNvPr>
            <p:cNvPicPr>
              <a:picLocks noChangeAspect="1"/>
            </p:cNvPicPr>
            <p:nvPr/>
          </p:nvPicPr>
          <p:blipFill>
            <a:blip r:embed="rId5"/>
            <a:stretch>
              <a:fillRect/>
            </a:stretch>
          </p:blipFill>
          <p:spPr>
            <a:xfrm>
              <a:off x="4811184" y="0"/>
              <a:ext cx="320714" cy="320714"/>
            </a:xfrm>
            <a:prstGeom prst="rect">
              <a:avLst/>
            </a:prstGeom>
          </p:spPr>
        </p:pic>
        <p:pic>
          <p:nvPicPr>
            <p:cNvPr id="93" name="Picture 19">
              <a:extLst>
                <a:ext uri="{FF2B5EF4-FFF2-40B4-BE49-F238E27FC236}">
                  <a16:creationId xmlns:a16="http://schemas.microsoft.com/office/drawing/2014/main" id="{2D370228-946C-141B-E6F3-56F9376623F4}"/>
                </a:ext>
              </a:extLst>
            </p:cNvPr>
            <p:cNvPicPr>
              <a:picLocks noChangeAspect="1"/>
            </p:cNvPicPr>
            <p:nvPr/>
          </p:nvPicPr>
          <p:blipFill>
            <a:blip r:embed="rId6"/>
            <a:stretch>
              <a:fillRect/>
            </a:stretch>
          </p:blipFill>
          <p:spPr>
            <a:xfrm>
              <a:off x="5131898" y="0"/>
              <a:ext cx="320714" cy="320714"/>
            </a:xfrm>
            <a:prstGeom prst="rect">
              <a:avLst/>
            </a:prstGeom>
          </p:spPr>
        </p:pic>
        <p:pic>
          <p:nvPicPr>
            <p:cNvPr id="94" name="Picture 20">
              <a:extLst>
                <a:ext uri="{FF2B5EF4-FFF2-40B4-BE49-F238E27FC236}">
                  <a16:creationId xmlns:a16="http://schemas.microsoft.com/office/drawing/2014/main" id="{03EDFE96-DE7F-FC23-A5D0-333153DC8943}"/>
                </a:ext>
              </a:extLst>
            </p:cNvPr>
            <p:cNvPicPr>
              <a:picLocks noChangeAspect="1"/>
            </p:cNvPicPr>
            <p:nvPr/>
          </p:nvPicPr>
          <p:blipFill>
            <a:blip r:embed="rId7"/>
            <a:stretch>
              <a:fillRect/>
            </a:stretch>
          </p:blipFill>
          <p:spPr>
            <a:xfrm>
              <a:off x="5452611" y="0"/>
              <a:ext cx="320714" cy="320714"/>
            </a:xfrm>
            <a:prstGeom prst="rect">
              <a:avLst/>
            </a:prstGeom>
          </p:spPr>
        </p:pic>
        <p:pic>
          <p:nvPicPr>
            <p:cNvPr id="95" name="Picture 21">
              <a:extLst>
                <a:ext uri="{FF2B5EF4-FFF2-40B4-BE49-F238E27FC236}">
                  <a16:creationId xmlns:a16="http://schemas.microsoft.com/office/drawing/2014/main" id="{28D3FE7B-DE50-5F30-6D09-C5BA212DCBA3}"/>
                </a:ext>
              </a:extLst>
            </p:cNvPr>
            <p:cNvPicPr>
              <a:picLocks noChangeAspect="1"/>
            </p:cNvPicPr>
            <p:nvPr/>
          </p:nvPicPr>
          <p:blipFill>
            <a:blip r:embed="rId8"/>
            <a:stretch>
              <a:fillRect/>
            </a:stretch>
          </p:blipFill>
          <p:spPr>
            <a:xfrm>
              <a:off x="5773325" y="0"/>
              <a:ext cx="320714" cy="320714"/>
            </a:xfrm>
            <a:prstGeom prst="rect">
              <a:avLst/>
            </a:prstGeom>
          </p:spPr>
        </p:pic>
        <p:pic>
          <p:nvPicPr>
            <p:cNvPr id="96" name="Picture 22">
              <a:extLst>
                <a:ext uri="{FF2B5EF4-FFF2-40B4-BE49-F238E27FC236}">
                  <a16:creationId xmlns:a16="http://schemas.microsoft.com/office/drawing/2014/main" id="{0586E3E2-D97A-26A2-6787-5541490C87E0}"/>
                </a:ext>
              </a:extLst>
            </p:cNvPr>
            <p:cNvPicPr>
              <a:picLocks noChangeAspect="1"/>
            </p:cNvPicPr>
            <p:nvPr/>
          </p:nvPicPr>
          <p:blipFill>
            <a:blip r:embed="rId9"/>
            <a:stretch>
              <a:fillRect/>
            </a:stretch>
          </p:blipFill>
          <p:spPr>
            <a:xfrm>
              <a:off x="6094039" y="0"/>
              <a:ext cx="320714" cy="320714"/>
            </a:xfrm>
            <a:prstGeom prst="rect">
              <a:avLst/>
            </a:prstGeom>
          </p:spPr>
        </p:pic>
        <p:pic>
          <p:nvPicPr>
            <p:cNvPr id="97" name="Picture 23">
              <a:extLst>
                <a:ext uri="{FF2B5EF4-FFF2-40B4-BE49-F238E27FC236}">
                  <a16:creationId xmlns:a16="http://schemas.microsoft.com/office/drawing/2014/main" id="{6FED49AB-BF8E-833F-D78D-08AB073BC0AA}"/>
                </a:ext>
              </a:extLst>
            </p:cNvPr>
            <p:cNvPicPr>
              <a:picLocks noChangeAspect="1"/>
            </p:cNvPicPr>
            <p:nvPr/>
          </p:nvPicPr>
          <p:blipFill>
            <a:blip r:embed="rId10"/>
            <a:stretch>
              <a:fillRect/>
            </a:stretch>
          </p:blipFill>
          <p:spPr>
            <a:xfrm>
              <a:off x="6414753" y="0"/>
              <a:ext cx="320714" cy="320714"/>
            </a:xfrm>
            <a:prstGeom prst="rect">
              <a:avLst/>
            </a:prstGeom>
          </p:spPr>
        </p:pic>
        <p:pic>
          <p:nvPicPr>
            <p:cNvPr id="98" name="Picture 24">
              <a:extLst>
                <a:ext uri="{FF2B5EF4-FFF2-40B4-BE49-F238E27FC236}">
                  <a16:creationId xmlns:a16="http://schemas.microsoft.com/office/drawing/2014/main" id="{9D057291-97C6-BB1A-088C-5E6348D64DB3}"/>
                </a:ext>
              </a:extLst>
            </p:cNvPr>
            <p:cNvPicPr>
              <a:picLocks noChangeAspect="1"/>
            </p:cNvPicPr>
            <p:nvPr/>
          </p:nvPicPr>
          <p:blipFill>
            <a:blip r:embed="rId11"/>
            <a:stretch>
              <a:fillRect/>
            </a:stretch>
          </p:blipFill>
          <p:spPr>
            <a:xfrm>
              <a:off x="6735466" y="0"/>
              <a:ext cx="320714" cy="320714"/>
            </a:xfrm>
            <a:prstGeom prst="rect">
              <a:avLst/>
            </a:prstGeom>
          </p:spPr>
        </p:pic>
        <p:pic>
          <p:nvPicPr>
            <p:cNvPr id="99" name="Picture 25">
              <a:extLst>
                <a:ext uri="{FF2B5EF4-FFF2-40B4-BE49-F238E27FC236}">
                  <a16:creationId xmlns:a16="http://schemas.microsoft.com/office/drawing/2014/main" id="{D8F10F92-06E7-FB36-583D-FB338F4CC7B0}"/>
                </a:ext>
              </a:extLst>
            </p:cNvPr>
            <p:cNvPicPr>
              <a:picLocks noChangeAspect="1"/>
            </p:cNvPicPr>
            <p:nvPr/>
          </p:nvPicPr>
          <p:blipFill>
            <a:blip r:embed="rId12"/>
            <a:stretch>
              <a:fillRect/>
            </a:stretch>
          </p:blipFill>
          <p:spPr>
            <a:xfrm>
              <a:off x="7056180" y="0"/>
              <a:ext cx="320714" cy="320714"/>
            </a:xfrm>
            <a:prstGeom prst="rect">
              <a:avLst/>
            </a:prstGeom>
          </p:spPr>
        </p:pic>
        <p:pic>
          <p:nvPicPr>
            <p:cNvPr id="100" name="Picture 26">
              <a:extLst>
                <a:ext uri="{FF2B5EF4-FFF2-40B4-BE49-F238E27FC236}">
                  <a16:creationId xmlns:a16="http://schemas.microsoft.com/office/drawing/2014/main" id="{8E8F474A-F8A2-5127-E895-DA65235B58DD}"/>
                </a:ext>
              </a:extLst>
            </p:cNvPr>
            <p:cNvPicPr>
              <a:picLocks noChangeAspect="1"/>
            </p:cNvPicPr>
            <p:nvPr/>
          </p:nvPicPr>
          <p:blipFill>
            <a:blip r:embed="rId13"/>
            <a:stretch>
              <a:fillRect/>
            </a:stretch>
          </p:blipFill>
          <p:spPr>
            <a:xfrm>
              <a:off x="7376894" y="0"/>
              <a:ext cx="320714" cy="320714"/>
            </a:xfrm>
            <a:prstGeom prst="rect">
              <a:avLst/>
            </a:prstGeom>
          </p:spPr>
        </p:pic>
        <p:pic>
          <p:nvPicPr>
            <p:cNvPr id="101" name="Picture 27">
              <a:extLst>
                <a:ext uri="{FF2B5EF4-FFF2-40B4-BE49-F238E27FC236}">
                  <a16:creationId xmlns:a16="http://schemas.microsoft.com/office/drawing/2014/main" id="{658D9A7F-8B07-0CDC-EEDA-F6F141A3039F}"/>
                </a:ext>
              </a:extLst>
            </p:cNvPr>
            <p:cNvPicPr>
              <a:picLocks noChangeAspect="1"/>
            </p:cNvPicPr>
            <p:nvPr/>
          </p:nvPicPr>
          <p:blipFill>
            <a:blip r:embed="rId14"/>
            <a:stretch>
              <a:fillRect/>
            </a:stretch>
          </p:blipFill>
          <p:spPr>
            <a:xfrm>
              <a:off x="7697608" y="0"/>
              <a:ext cx="320714" cy="320714"/>
            </a:xfrm>
            <a:prstGeom prst="rect">
              <a:avLst/>
            </a:prstGeom>
          </p:spPr>
        </p:pic>
        <p:pic>
          <p:nvPicPr>
            <p:cNvPr id="102" name="Picture 28">
              <a:extLst>
                <a:ext uri="{FF2B5EF4-FFF2-40B4-BE49-F238E27FC236}">
                  <a16:creationId xmlns:a16="http://schemas.microsoft.com/office/drawing/2014/main" id="{0689ADEA-C550-07FB-08C7-5E0CFB88418D}"/>
                </a:ext>
              </a:extLst>
            </p:cNvPr>
            <p:cNvPicPr>
              <a:picLocks noChangeAspect="1"/>
            </p:cNvPicPr>
            <p:nvPr/>
          </p:nvPicPr>
          <p:blipFill>
            <a:blip r:embed="rId15"/>
            <a:stretch>
              <a:fillRect/>
            </a:stretch>
          </p:blipFill>
          <p:spPr>
            <a:xfrm>
              <a:off x="8018321" y="0"/>
              <a:ext cx="320714" cy="320714"/>
            </a:xfrm>
            <a:prstGeom prst="rect">
              <a:avLst/>
            </a:prstGeom>
          </p:spPr>
        </p:pic>
        <p:pic>
          <p:nvPicPr>
            <p:cNvPr id="103" name="Picture 29">
              <a:extLst>
                <a:ext uri="{FF2B5EF4-FFF2-40B4-BE49-F238E27FC236}">
                  <a16:creationId xmlns:a16="http://schemas.microsoft.com/office/drawing/2014/main" id="{3E763E5C-DED8-08AD-45EE-7AF2439392D8}"/>
                </a:ext>
              </a:extLst>
            </p:cNvPr>
            <p:cNvPicPr>
              <a:picLocks noChangeAspect="1"/>
            </p:cNvPicPr>
            <p:nvPr/>
          </p:nvPicPr>
          <p:blipFill>
            <a:blip r:embed="rId16"/>
            <a:stretch>
              <a:fillRect/>
            </a:stretch>
          </p:blipFill>
          <p:spPr>
            <a:xfrm>
              <a:off x="8339035" y="0"/>
              <a:ext cx="320714" cy="320714"/>
            </a:xfrm>
            <a:prstGeom prst="rect">
              <a:avLst/>
            </a:prstGeom>
          </p:spPr>
        </p:pic>
        <p:pic>
          <p:nvPicPr>
            <p:cNvPr id="104" name="Picture 30">
              <a:extLst>
                <a:ext uri="{FF2B5EF4-FFF2-40B4-BE49-F238E27FC236}">
                  <a16:creationId xmlns:a16="http://schemas.microsoft.com/office/drawing/2014/main" id="{6454CB9F-E377-1C94-E1DC-F90399F2D491}"/>
                </a:ext>
              </a:extLst>
            </p:cNvPr>
            <p:cNvPicPr>
              <a:picLocks noChangeAspect="1"/>
            </p:cNvPicPr>
            <p:nvPr/>
          </p:nvPicPr>
          <p:blipFill>
            <a:blip r:embed="rId17"/>
            <a:stretch>
              <a:fillRect/>
            </a:stretch>
          </p:blipFill>
          <p:spPr>
            <a:xfrm>
              <a:off x="8659749" y="0"/>
              <a:ext cx="320714" cy="320714"/>
            </a:xfrm>
            <a:prstGeom prst="rect">
              <a:avLst/>
            </a:prstGeom>
          </p:spPr>
        </p:pic>
        <p:pic>
          <p:nvPicPr>
            <p:cNvPr id="105" name="Picture 31">
              <a:extLst>
                <a:ext uri="{FF2B5EF4-FFF2-40B4-BE49-F238E27FC236}">
                  <a16:creationId xmlns:a16="http://schemas.microsoft.com/office/drawing/2014/main" id="{DC0BDC27-E327-D0E5-7D1D-F0D5ED5CC1B0}"/>
                </a:ext>
              </a:extLst>
            </p:cNvPr>
            <p:cNvPicPr>
              <a:picLocks noChangeAspect="1"/>
            </p:cNvPicPr>
            <p:nvPr/>
          </p:nvPicPr>
          <p:blipFill>
            <a:blip r:embed="rId18"/>
            <a:stretch>
              <a:fillRect/>
            </a:stretch>
          </p:blipFill>
          <p:spPr>
            <a:xfrm>
              <a:off x="8980463" y="0"/>
              <a:ext cx="320714" cy="320714"/>
            </a:xfrm>
            <a:prstGeom prst="rect">
              <a:avLst/>
            </a:prstGeom>
          </p:spPr>
        </p:pic>
        <p:pic>
          <p:nvPicPr>
            <p:cNvPr id="106" name="Picture 32">
              <a:extLst>
                <a:ext uri="{FF2B5EF4-FFF2-40B4-BE49-F238E27FC236}">
                  <a16:creationId xmlns:a16="http://schemas.microsoft.com/office/drawing/2014/main" id="{0F57A07E-77C8-40C5-C653-5C8DD58D731D}"/>
                </a:ext>
              </a:extLst>
            </p:cNvPr>
            <p:cNvPicPr>
              <a:picLocks noChangeAspect="1"/>
            </p:cNvPicPr>
            <p:nvPr/>
          </p:nvPicPr>
          <p:blipFill>
            <a:blip r:embed="rId19"/>
            <a:stretch>
              <a:fillRect/>
            </a:stretch>
          </p:blipFill>
          <p:spPr>
            <a:xfrm>
              <a:off x="9301176" y="0"/>
              <a:ext cx="320714" cy="320714"/>
            </a:xfrm>
            <a:prstGeom prst="rect">
              <a:avLst/>
            </a:prstGeom>
          </p:spPr>
        </p:pic>
        <p:pic>
          <p:nvPicPr>
            <p:cNvPr id="107" name="Picture 33">
              <a:extLst>
                <a:ext uri="{FF2B5EF4-FFF2-40B4-BE49-F238E27FC236}">
                  <a16:creationId xmlns:a16="http://schemas.microsoft.com/office/drawing/2014/main" id="{84D59139-75B1-2CBC-D88D-5D0022BC3B85}"/>
                </a:ext>
              </a:extLst>
            </p:cNvPr>
            <p:cNvPicPr>
              <a:picLocks noChangeAspect="1"/>
            </p:cNvPicPr>
            <p:nvPr/>
          </p:nvPicPr>
          <p:blipFill>
            <a:blip r:embed="rId5"/>
            <a:stretch>
              <a:fillRect/>
            </a:stretch>
          </p:blipFill>
          <p:spPr>
            <a:xfrm>
              <a:off x="9617646" y="0"/>
              <a:ext cx="320714" cy="320714"/>
            </a:xfrm>
            <a:prstGeom prst="rect">
              <a:avLst/>
            </a:prstGeom>
          </p:spPr>
        </p:pic>
        <p:pic>
          <p:nvPicPr>
            <p:cNvPr id="108" name="Picture 34">
              <a:extLst>
                <a:ext uri="{FF2B5EF4-FFF2-40B4-BE49-F238E27FC236}">
                  <a16:creationId xmlns:a16="http://schemas.microsoft.com/office/drawing/2014/main" id="{671DCA35-FB9F-AA83-706F-B03932CC53C1}"/>
                </a:ext>
              </a:extLst>
            </p:cNvPr>
            <p:cNvPicPr>
              <a:picLocks noChangeAspect="1"/>
            </p:cNvPicPr>
            <p:nvPr/>
          </p:nvPicPr>
          <p:blipFill>
            <a:blip r:embed="rId6"/>
            <a:stretch>
              <a:fillRect/>
            </a:stretch>
          </p:blipFill>
          <p:spPr>
            <a:xfrm>
              <a:off x="9938360" y="0"/>
              <a:ext cx="320714" cy="320714"/>
            </a:xfrm>
            <a:prstGeom prst="rect">
              <a:avLst/>
            </a:prstGeom>
          </p:spPr>
        </p:pic>
        <p:pic>
          <p:nvPicPr>
            <p:cNvPr id="109" name="Picture 35">
              <a:extLst>
                <a:ext uri="{FF2B5EF4-FFF2-40B4-BE49-F238E27FC236}">
                  <a16:creationId xmlns:a16="http://schemas.microsoft.com/office/drawing/2014/main" id="{611BB559-459E-0678-03A8-37C46612C3BD}"/>
                </a:ext>
              </a:extLst>
            </p:cNvPr>
            <p:cNvPicPr>
              <a:picLocks noChangeAspect="1"/>
            </p:cNvPicPr>
            <p:nvPr/>
          </p:nvPicPr>
          <p:blipFill>
            <a:blip r:embed="rId7"/>
            <a:stretch>
              <a:fillRect/>
            </a:stretch>
          </p:blipFill>
          <p:spPr>
            <a:xfrm>
              <a:off x="10259073" y="0"/>
              <a:ext cx="320714" cy="320714"/>
            </a:xfrm>
            <a:prstGeom prst="rect">
              <a:avLst/>
            </a:prstGeom>
          </p:spPr>
        </p:pic>
        <p:pic>
          <p:nvPicPr>
            <p:cNvPr id="110" name="Picture 36">
              <a:extLst>
                <a:ext uri="{FF2B5EF4-FFF2-40B4-BE49-F238E27FC236}">
                  <a16:creationId xmlns:a16="http://schemas.microsoft.com/office/drawing/2014/main" id="{BAED51DC-5876-BC6F-63B8-8971E5A995BF}"/>
                </a:ext>
              </a:extLst>
            </p:cNvPr>
            <p:cNvPicPr>
              <a:picLocks noChangeAspect="1"/>
            </p:cNvPicPr>
            <p:nvPr/>
          </p:nvPicPr>
          <p:blipFill>
            <a:blip r:embed="rId8"/>
            <a:stretch>
              <a:fillRect/>
            </a:stretch>
          </p:blipFill>
          <p:spPr>
            <a:xfrm>
              <a:off x="10579787" y="0"/>
              <a:ext cx="320714" cy="320714"/>
            </a:xfrm>
            <a:prstGeom prst="rect">
              <a:avLst/>
            </a:prstGeom>
          </p:spPr>
        </p:pic>
        <p:pic>
          <p:nvPicPr>
            <p:cNvPr id="111" name="Picture 37">
              <a:extLst>
                <a:ext uri="{FF2B5EF4-FFF2-40B4-BE49-F238E27FC236}">
                  <a16:creationId xmlns:a16="http://schemas.microsoft.com/office/drawing/2014/main" id="{F710E191-B401-B860-B832-B4757B174134}"/>
                </a:ext>
              </a:extLst>
            </p:cNvPr>
            <p:cNvPicPr>
              <a:picLocks noChangeAspect="1"/>
            </p:cNvPicPr>
            <p:nvPr/>
          </p:nvPicPr>
          <p:blipFill>
            <a:blip r:embed="rId9"/>
            <a:stretch>
              <a:fillRect/>
            </a:stretch>
          </p:blipFill>
          <p:spPr>
            <a:xfrm>
              <a:off x="10900501" y="0"/>
              <a:ext cx="320714" cy="320714"/>
            </a:xfrm>
            <a:prstGeom prst="rect">
              <a:avLst/>
            </a:prstGeom>
          </p:spPr>
        </p:pic>
        <p:pic>
          <p:nvPicPr>
            <p:cNvPr id="112" name="Picture 38">
              <a:extLst>
                <a:ext uri="{FF2B5EF4-FFF2-40B4-BE49-F238E27FC236}">
                  <a16:creationId xmlns:a16="http://schemas.microsoft.com/office/drawing/2014/main" id="{9B3C4CB2-6413-F543-B4F1-D5D476165E10}"/>
                </a:ext>
              </a:extLst>
            </p:cNvPr>
            <p:cNvPicPr>
              <a:picLocks noChangeAspect="1"/>
            </p:cNvPicPr>
            <p:nvPr/>
          </p:nvPicPr>
          <p:blipFill>
            <a:blip r:embed="rId10"/>
            <a:stretch>
              <a:fillRect/>
            </a:stretch>
          </p:blipFill>
          <p:spPr>
            <a:xfrm>
              <a:off x="11221215" y="0"/>
              <a:ext cx="320714" cy="320714"/>
            </a:xfrm>
            <a:prstGeom prst="rect">
              <a:avLst/>
            </a:prstGeom>
          </p:spPr>
        </p:pic>
        <p:pic>
          <p:nvPicPr>
            <p:cNvPr id="113" name="Picture 39">
              <a:extLst>
                <a:ext uri="{FF2B5EF4-FFF2-40B4-BE49-F238E27FC236}">
                  <a16:creationId xmlns:a16="http://schemas.microsoft.com/office/drawing/2014/main" id="{23657C1B-93A5-E9C2-D496-0BFC73841DBA}"/>
                </a:ext>
              </a:extLst>
            </p:cNvPr>
            <p:cNvPicPr>
              <a:picLocks noChangeAspect="1"/>
            </p:cNvPicPr>
            <p:nvPr/>
          </p:nvPicPr>
          <p:blipFill>
            <a:blip r:embed="rId11"/>
            <a:stretch>
              <a:fillRect/>
            </a:stretch>
          </p:blipFill>
          <p:spPr>
            <a:xfrm>
              <a:off x="11541928" y="0"/>
              <a:ext cx="320714" cy="320714"/>
            </a:xfrm>
            <a:prstGeom prst="rect">
              <a:avLst/>
            </a:prstGeom>
          </p:spPr>
        </p:pic>
        <p:pic>
          <p:nvPicPr>
            <p:cNvPr id="114" name="Picture 40">
              <a:extLst>
                <a:ext uri="{FF2B5EF4-FFF2-40B4-BE49-F238E27FC236}">
                  <a16:creationId xmlns:a16="http://schemas.microsoft.com/office/drawing/2014/main" id="{9F19FC43-4CB0-3E0A-5FF7-60928BB57AFB}"/>
                </a:ext>
              </a:extLst>
            </p:cNvPr>
            <p:cNvPicPr>
              <a:picLocks noChangeAspect="1"/>
            </p:cNvPicPr>
            <p:nvPr/>
          </p:nvPicPr>
          <p:blipFill>
            <a:blip r:embed="rId12"/>
            <a:stretch>
              <a:fillRect/>
            </a:stretch>
          </p:blipFill>
          <p:spPr>
            <a:xfrm>
              <a:off x="11862642" y="0"/>
              <a:ext cx="320714" cy="320714"/>
            </a:xfrm>
            <a:prstGeom prst="rect">
              <a:avLst/>
            </a:prstGeom>
          </p:spPr>
        </p:pic>
      </p:grpSp>
      <p:pic>
        <p:nvPicPr>
          <p:cNvPr id="4112" name="Image 9">
            <a:extLst>
              <a:ext uri="{FF2B5EF4-FFF2-40B4-BE49-F238E27FC236}">
                <a16:creationId xmlns:a16="http://schemas.microsoft.com/office/drawing/2014/main" id="{A6F8F6AB-A659-CAB2-95C0-C97FFB701B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61930" y="812225"/>
            <a:ext cx="173105" cy="11845927"/>
          </a:xfrm>
          <a:prstGeom prst="rect">
            <a:avLst/>
          </a:prstGeom>
          <a:noFill/>
          <a:ln>
            <a:noFill/>
          </a:ln>
        </p:spPr>
      </p:pic>
      <p:pic>
        <p:nvPicPr>
          <p:cNvPr id="4113" name="Image 10">
            <a:extLst>
              <a:ext uri="{FF2B5EF4-FFF2-40B4-BE49-F238E27FC236}">
                <a16:creationId xmlns:a16="http://schemas.microsoft.com/office/drawing/2014/main" id="{EBA11069-9693-4044-9B0B-0695100D89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23329" y="-6004766"/>
            <a:ext cx="163902" cy="12173435"/>
          </a:xfrm>
          <a:prstGeom prst="rect">
            <a:avLst/>
          </a:prstGeom>
          <a:noFill/>
          <a:ln>
            <a:noFill/>
          </a:ln>
        </p:spPr>
      </p:pic>
      <p:pic>
        <p:nvPicPr>
          <p:cNvPr id="4114" name="Image 11">
            <a:extLst>
              <a:ext uri="{FF2B5EF4-FFF2-40B4-BE49-F238E27FC236}">
                <a16:creationId xmlns:a16="http://schemas.microsoft.com/office/drawing/2014/main" id="{D7A1FA53-0D0F-17CD-7A0F-B2FDA3B57E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11906238" y="-15397"/>
            <a:ext cx="290373" cy="6873396"/>
          </a:xfrm>
          <a:prstGeom prst="rect">
            <a:avLst/>
          </a:prstGeom>
          <a:noFill/>
          <a:ln>
            <a:noFill/>
          </a:ln>
        </p:spPr>
      </p:pic>
      <p:pic>
        <p:nvPicPr>
          <p:cNvPr id="4115" name="Image 12">
            <a:extLst>
              <a:ext uri="{FF2B5EF4-FFF2-40B4-BE49-F238E27FC236}">
                <a16:creationId xmlns:a16="http://schemas.microsoft.com/office/drawing/2014/main" id="{EB1E00C7-648F-E63E-8DB5-B9AAF808D6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4116" name="Image 13">
            <a:extLst>
              <a:ext uri="{FF2B5EF4-FFF2-40B4-BE49-F238E27FC236}">
                <a16:creationId xmlns:a16="http://schemas.microsoft.com/office/drawing/2014/main" id="{0A748C29-56E7-9D1B-48ED-CA57BEABA4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39270" y="686129"/>
            <a:ext cx="163904" cy="12173435"/>
          </a:xfrm>
          <a:prstGeom prst="rect">
            <a:avLst/>
          </a:prstGeom>
          <a:noFill/>
          <a:ln>
            <a:noFill/>
          </a:ln>
        </p:spPr>
      </p:pic>
      <p:sp>
        <p:nvSpPr>
          <p:cNvPr id="20" name="TextBox 19">
            <a:extLst>
              <a:ext uri="{FF2B5EF4-FFF2-40B4-BE49-F238E27FC236}">
                <a16:creationId xmlns:a16="http://schemas.microsoft.com/office/drawing/2014/main" id="{428BB1E4-6ADC-B1FE-A85D-D713C7D3B5BE}"/>
              </a:ext>
            </a:extLst>
          </p:cNvPr>
          <p:cNvSpPr txBox="1"/>
          <p:nvPr/>
        </p:nvSpPr>
        <p:spPr>
          <a:xfrm>
            <a:off x="2835050" y="842829"/>
            <a:ext cx="7830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KE" sz="1800" b="1" i="0" u="none" strike="noStrike" kern="1200" cap="none" spc="0" normalizeH="0" baseline="0" noProof="0" dirty="0">
                <a:ln>
                  <a:noFill/>
                </a:ln>
                <a:solidFill>
                  <a:srgbClr val="247059"/>
                </a:solidFill>
                <a:effectLst/>
                <a:uLnTx/>
                <a:uFillTx/>
                <a:latin typeface="Aptos" panose="02110004020202020204"/>
                <a:ea typeface="+mn-ea"/>
                <a:cs typeface="+mn-cs"/>
              </a:rPr>
              <a:t>2017</a:t>
            </a:r>
          </a:p>
        </p:txBody>
      </p:sp>
      <p:sp>
        <p:nvSpPr>
          <p:cNvPr id="21" name="TextBox 20">
            <a:extLst>
              <a:ext uri="{FF2B5EF4-FFF2-40B4-BE49-F238E27FC236}">
                <a16:creationId xmlns:a16="http://schemas.microsoft.com/office/drawing/2014/main" id="{194221C9-EFEC-A6FF-E107-60EE6B3A4EA1}"/>
              </a:ext>
            </a:extLst>
          </p:cNvPr>
          <p:cNvSpPr txBox="1"/>
          <p:nvPr/>
        </p:nvSpPr>
        <p:spPr>
          <a:xfrm>
            <a:off x="8654928" y="2716207"/>
            <a:ext cx="7830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KE" sz="1800" b="1" i="0" u="none" strike="noStrike" kern="1200" cap="none" spc="0" normalizeH="0" baseline="0" noProof="0" dirty="0">
                <a:ln>
                  <a:noFill/>
                </a:ln>
                <a:solidFill>
                  <a:srgbClr val="247059"/>
                </a:solidFill>
                <a:effectLst/>
                <a:uLnTx/>
                <a:uFillTx/>
                <a:latin typeface="Aptos" panose="02110004020202020204"/>
                <a:ea typeface="+mn-ea"/>
                <a:cs typeface="+mn-cs"/>
              </a:rPr>
              <a:t>2023</a:t>
            </a:r>
          </a:p>
        </p:txBody>
      </p:sp>
      <p:sp>
        <p:nvSpPr>
          <p:cNvPr id="22" name="TextBox 21">
            <a:extLst>
              <a:ext uri="{FF2B5EF4-FFF2-40B4-BE49-F238E27FC236}">
                <a16:creationId xmlns:a16="http://schemas.microsoft.com/office/drawing/2014/main" id="{077EC7F3-EBCE-FC76-69C1-22DFABC63C9E}"/>
              </a:ext>
            </a:extLst>
          </p:cNvPr>
          <p:cNvSpPr txBox="1"/>
          <p:nvPr/>
        </p:nvSpPr>
        <p:spPr>
          <a:xfrm>
            <a:off x="5033343" y="6184155"/>
            <a:ext cx="198389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KE" sz="900" b="0" i="0" u="none" strike="noStrike" kern="1200" cap="none" spc="0" normalizeH="0" baseline="0" noProof="0" dirty="0">
                <a:ln>
                  <a:noFill/>
                </a:ln>
                <a:solidFill>
                  <a:srgbClr val="196B24">
                    <a:lumMod val="50000"/>
                  </a:srgbClr>
                </a:solidFill>
                <a:effectLst/>
                <a:uLnTx/>
                <a:uFillTx/>
                <a:latin typeface="Aptos" panose="02110004020202020204"/>
                <a:ea typeface="+mn-ea"/>
                <a:cs typeface="+mn-cs"/>
              </a:rPr>
              <a:t>Source : Milanamos Planet Optim</a:t>
            </a:r>
          </a:p>
        </p:txBody>
      </p:sp>
      <p:grpSp>
        <p:nvGrpSpPr>
          <p:cNvPr id="4122" name="Group 4121">
            <a:extLst>
              <a:ext uri="{FF2B5EF4-FFF2-40B4-BE49-F238E27FC236}">
                <a16:creationId xmlns:a16="http://schemas.microsoft.com/office/drawing/2014/main" id="{F88314CA-8DFF-0A6D-9939-C29ED1A6D62D}"/>
              </a:ext>
            </a:extLst>
          </p:cNvPr>
          <p:cNvGrpSpPr/>
          <p:nvPr/>
        </p:nvGrpSpPr>
        <p:grpSpPr>
          <a:xfrm>
            <a:off x="406119" y="1011033"/>
            <a:ext cx="5958341" cy="3977400"/>
            <a:chOff x="628993" y="1197317"/>
            <a:chExt cx="5379893" cy="3977400"/>
          </a:xfrm>
        </p:grpSpPr>
        <p:cxnSp>
          <p:nvCxnSpPr>
            <p:cNvPr id="4120" name="Straight Connector 4119">
              <a:extLst>
                <a:ext uri="{FF2B5EF4-FFF2-40B4-BE49-F238E27FC236}">
                  <a16:creationId xmlns:a16="http://schemas.microsoft.com/office/drawing/2014/main" id="{5AD0CF15-BD09-34BE-E162-DDB54965F214}"/>
                </a:ext>
              </a:extLst>
            </p:cNvPr>
            <p:cNvCxnSpPr>
              <a:cxnSpLocks/>
            </p:cNvCxnSpPr>
            <p:nvPr/>
          </p:nvCxnSpPr>
          <p:spPr>
            <a:xfrm flipH="1" flipV="1">
              <a:off x="3575991" y="3562061"/>
              <a:ext cx="1260000" cy="11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5" name="Straight Connector 4104">
              <a:extLst>
                <a:ext uri="{FF2B5EF4-FFF2-40B4-BE49-F238E27FC236}">
                  <a16:creationId xmlns:a16="http://schemas.microsoft.com/office/drawing/2014/main" id="{4B218918-7BC1-F5AB-C0A1-8C04AF6B2336}"/>
                </a:ext>
              </a:extLst>
            </p:cNvPr>
            <p:cNvCxnSpPr>
              <a:cxnSpLocks/>
              <a:stCxn id="73" idx="3"/>
            </p:cNvCxnSpPr>
            <p:nvPr/>
          </p:nvCxnSpPr>
          <p:spPr>
            <a:xfrm flipH="1" flipV="1">
              <a:off x="3562016" y="3688246"/>
              <a:ext cx="1431307" cy="598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2A797C25-D422-2E51-ABFD-A5A6EAB38F1E}"/>
                </a:ext>
              </a:extLst>
            </p:cNvPr>
            <p:cNvCxnSpPr>
              <a:cxnSpLocks/>
            </p:cNvCxnSpPr>
            <p:nvPr/>
          </p:nvCxnSpPr>
          <p:spPr>
            <a:xfrm flipH="1" flipV="1">
              <a:off x="3558242" y="3623232"/>
              <a:ext cx="1820980" cy="2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65D5B41-540F-7002-7B06-F3DB669294C8}"/>
                </a:ext>
              </a:extLst>
            </p:cNvPr>
            <p:cNvCxnSpPr>
              <a:cxnSpLocks/>
            </p:cNvCxnSpPr>
            <p:nvPr/>
          </p:nvCxnSpPr>
          <p:spPr>
            <a:xfrm flipH="1">
              <a:off x="3572793" y="3419113"/>
              <a:ext cx="1602000" cy="109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8B19209-C1AE-DA13-2E42-35E7D69365EF}"/>
                </a:ext>
              </a:extLst>
            </p:cNvPr>
            <p:cNvCxnSpPr>
              <a:cxnSpLocks/>
              <a:stCxn id="29" idx="2"/>
            </p:cNvCxnSpPr>
            <p:nvPr/>
          </p:nvCxnSpPr>
          <p:spPr>
            <a:xfrm flipH="1">
              <a:off x="1762794" y="2237561"/>
              <a:ext cx="1128686" cy="1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D1C3FAD-BDDA-146C-CCE4-94CD365862FA}"/>
                </a:ext>
              </a:extLst>
            </p:cNvPr>
            <p:cNvCxnSpPr>
              <a:cxnSpLocks/>
              <a:stCxn id="29" idx="1"/>
              <a:endCxn id="34" idx="6"/>
            </p:cNvCxnSpPr>
            <p:nvPr/>
          </p:nvCxnSpPr>
          <p:spPr>
            <a:xfrm flipH="1" flipV="1">
              <a:off x="1591128" y="1467317"/>
              <a:ext cx="1400521" cy="528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260F16F-1B3D-AE98-C5FF-03BCE1E7829E}"/>
                </a:ext>
              </a:extLst>
            </p:cNvPr>
            <p:cNvCxnSpPr>
              <a:cxnSpLocks/>
              <a:endCxn id="39" idx="6"/>
            </p:cNvCxnSpPr>
            <p:nvPr/>
          </p:nvCxnSpPr>
          <p:spPr>
            <a:xfrm flipH="1">
              <a:off x="2014845" y="2410414"/>
              <a:ext cx="93600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AF5414-1273-CC0C-871C-4BE80D2539BE}"/>
                </a:ext>
              </a:extLst>
            </p:cNvPr>
            <p:cNvCxnSpPr>
              <a:cxnSpLocks/>
              <a:stCxn id="29" idx="2"/>
              <a:endCxn id="35" idx="6"/>
            </p:cNvCxnSpPr>
            <p:nvPr/>
          </p:nvCxnSpPr>
          <p:spPr>
            <a:xfrm flipH="1" flipV="1">
              <a:off x="1225445" y="2049335"/>
              <a:ext cx="1666035" cy="1882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CFA0BED-1DB4-3CE2-D92A-6BBE997E6C00}"/>
                </a:ext>
              </a:extLst>
            </p:cNvPr>
            <p:cNvCxnSpPr>
              <a:cxnSpLocks/>
            </p:cNvCxnSpPr>
            <p:nvPr/>
          </p:nvCxnSpPr>
          <p:spPr>
            <a:xfrm flipH="1">
              <a:off x="1408663" y="2359391"/>
              <a:ext cx="1513962" cy="27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243C20D-AD43-1DA5-351B-BB4F71724F5D}"/>
                </a:ext>
              </a:extLst>
            </p:cNvPr>
            <p:cNvSpPr>
              <a:spLocks noChangeAspect="1"/>
            </p:cNvSpPr>
            <p:nvPr/>
          </p:nvSpPr>
          <p:spPr>
            <a:xfrm>
              <a:off x="1047723" y="1197317"/>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Oval 34">
              <a:extLst>
                <a:ext uri="{FF2B5EF4-FFF2-40B4-BE49-F238E27FC236}">
                  <a16:creationId xmlns:a16="http://schemas.microsoft.com/office/drawing/2014/main" id="{19194370-FC7B-2968-D6E6-05A8F101CC6B}"/>
                </a:ext>
              </a:extLst>
            </p:cNvPr>
            <p:cNvSpPr>
              <a:spLocks noChangeAspect="1"/>
            </p:cNvSpPr>
            <p:nvPr/>
          </p:nvSpPr>
          <p:spPr>
            <a:xfrm>
              <a:off x="682040" y="1779335"/>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Oval 35">
              <a:extLst>
                <a:ext uri="{FF2B5EF4-FFF2-40B4-BE49-F238E27FC236}">
                  <a16:creationId xmlns:a16="http://schemas.microsoft.com/office/drawing/2014/main" id="{1C779BBA-5AC7-CBE1-4549-2EAAD824A2C3}"/>
                </a:ext>
              </a:extLst>
            </p:cNvPr>
            <p:cNvSpPr>
              <a:spLocks noChangeAspect="1"/>
            </p:cNvSpPr>
            <p:nvPr/>
          </p:nvSpPr>
          <p:spPr>
            <a:xfrm>
              <a:off x="1672991" y="1450578"/>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Oval 36">
              <a:extLst>
                <a:ext uri="{FF2B5EF4-FFF2-40B4-BE49-F238E27FC236}">
                  <a16:creationId xmlns:a16="http://schemas.microsoft.com/office/drawing/2014/main" id="{8B3363C7-DFDD-6527-BEF6-F406BB6806B6}"/>
                </a:ext>
              </a:extLst>
            </p:cNvPr>
            <p:cNvSpPr>
              <a:spLocks noChangeAspect="1"/>
            </p:cNvSpPr>
            <p:nvPr/>
          </p:nvSpPr>
          <p:spPr>
            <a:xfrm>
              <a:off x="1257105" y="1830215"/>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Oval 37">
              <a:extLst>
                <a:ext uri="{FF2B5EF4-FFF2-40B4-BE49-F238E27FC236}">
                  <a16:creationId xmlns:a16="http://schemas.microsoft.com/office/drawing/2014/main" id="{69859B16-A5BB-B420-0363-24D5D22ED044}"/>
                </a:ext>
              </a:extLst>
            </p:cNvPr>
            <p:cNvSpPr>
              <a:spLocks noChangeAspect="1"/>
            </p:cNvSpPr>
            <p:nvPr/>
          </p:nvSpPr>
          <p:spPr>
            <a:xfrm>
              <a:off x="871314" y="2362591"/>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Oval 38">
              <a:extLst>
                <a:ext uri="{FF2B5EF4-FFF2-40B4-BE49-F238E27FC236}">
                  <a16:creationId xmlns:a16="http://schemas.microsoft.com/office/drawing/2014/main" id="{9882044A-02C5-AA1E-64FC-EB8E74BD0AB5}"/>
                </a:ext>
              </a:extLst>
            </p:cNvPr>
            <p:cNvSpPr>
              <a:spLocks noChangeAspect="1"/>
            </p:cNvSpPr>
            <p:nvPr/>
          </p:nvSpPr>
          <p:spPr>
            <a:xfrm>
              <a:off x="1471441" y="2449292"/>
              <a:ext cx="543405" cy="540000"/>
            </a:xfrm>
            <a:prstGeom prst="ellipse">
              <a:avLst/>
            </a:prstGeom>
            <a:solidFill>
              <a:srgbClr val="C8C14E"/>
            </a:solidFill>
            <a:ln w="3175">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Oval 40">
              <a:extLst>
                <a:ext uri="{FF2B5EF4-FFF2-40B4-BE49-F238E27FC236}">
                  <a16:creationId xmlns:a16="http://schemas.microsoft.com/office/drawing/2014/main" id="{EC703894-8EBF-F567-1ED7-5F02711A1F58}"/>
                </a:ext>
              </a:extLst>
            </p:cNvPr>
            <p:cNvSpPr>
              <a:spLocks noChangeAspect="1"/>
            </p:cNvSpPr>
            <p:nvPr/>
          </p:nvSpPr>
          <p:spPr>
            <a:xfrm>
              <a:off x="1887011" y="1974711"/>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7" name="Straight Connector 6">
              <a:extLst>
                <a:ext uri="{FF2B5EF4-FFF2-40B4-BE49-F238E27FC236}">
                  <a16:creationId xmlns:a16="http://schemas.microsoft.com/office/drawing/2014/main" id="{5CAA34E2-D851-4D42-A621-7D40928963A8}"/>
                </a:ext>
              </a:extLst>
            </p:cNvPr>
            <p:cNvCxnSpPr>
              <a:cxnSpLocks/>
              <a:endCxn id="36" idx="5"/>
            </p:cNvCxnSpPr>
            <p:nvPr/>
          </p:nvCxnSpPr>
          <p:spPr>
            <a:xfrm flipH="1" flipV="1">
              <a:off x="2136816" y="1911497"/>
              <a:ext cx="781137" cy="206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B257B9AD-172D-BCFF-F09F-7C2B8B0EB96C}"/>
                </a:ext>
              </a:extLst>
            </p:cNvPr>
            <p:cNvSpPr>
              <a:spLocks noChangeAspect="1"/>
            </p:cNvSpPr>
            <p:nvPr/>
          </p:nvSpPr>
          <p:spPr>
            <a:xfrm>
              <a:off x="1112061" y="2970158"/>
              <a:ext cx="543405" cy="540000"/>
            </a:xfrm>
            <a:prstGeom prst="ellipse">
              <a:avLst/>
            </a:prstGeom>
            <a:solidFill>
              <a:srgbClr val="C8C14E"/>
            </a:solidFill>
            <a:ln w="3175">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1" name="Straight Connector 30">
              <a:extLst>
                <a:ext uri="{FF2B5EF4-FFF2-40B4-BE49-F238E27FC236}">
                  <a16:creationId xmlns:a16="http://schemas.microsoft.com/office/drawing/2014/main" id="{D75C22D5-1436-C296-062E-22A755A36CE5}"/>
                </a:ext>
              </a:extLst>
            </p:cNvPr>
            <p:cNvCxnSpPr>
              <a:cxnSpLocks/>
              <a:stCxn id="29" idx="3"/>
              <a:endCxn id="30" idx="6"/>
            </p:cNvCxnSpPr>
            <p:nvPr/>
          </p:nvCxnSpPr>
          <p:spPr>
            <a:xfrm flipH="1">
              <a:off x="1655466" y="2479392"/>
              <a:ext cx="1336183" cy="760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1250971-4F54-A900-55C8-66AF5F3C947A}"/>
                </a:ext>
              </a:extLst>
            </p:cNvPr>
            <p:cNvCxnSpPr>
              <a:stCxn id="29" idx="4"/>
              <a:endCxn id="32" idx="0"/>
            </p:cNvCxnSpPr>
            <p:nvPr/>
          </p:nvCxnSpPr>
          <p:spPr>
            <a:xfrm>
              <a:off x="3233480" y="2579561"/>
              <a:ext cx="0" cy="655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CD78CDA-5026-3216-3FE7-243CD4918525}"/>
                </a:ext>
              </a:extLst>
            </p:cNvPr>
            <p:cNvSpPr>
              <a:spLocks noChangeAspect="1"/>
            </p:cNvSpPr>
            <p:nvPr/>
          </p:nvSpPr>
          <p:spPr>
            <a:xfrm>
              <a:off x="2891480" y="1895561"/>
              <a:ext cx="684000" cy="684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Oval 31">
              <a:extLst>
                <a:ext uri="{FF2B5EF4-FFF2-40B4-BE49-F238E27FC236}">
                  <a16:creationId xmlns:a16="http://schemas.microsoft.com/office/drawing/2014/main" id="{87E00942-182F-7AEE-6D27-147D322DA8E1}"/>
                </a:ext>
              </a:extLst>
            </p:cNvPr>
            <p:cNvSpPr>
              <a:spLocks noChangeAspect="1"/>
            </p:cNvSpPr>
            <p:nvPr/>
          </p:nvSpPr>
          <p:spPr>
            <a:xfrm>
              <a:off x="2891480" y="3234868"/>
              <a:ext cx="684000" cy="68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4" name="Straight Connector 13">
              <a:extLst>
                <a:ext uri="{FF2B5EF4-FFF2-40B4-BE49-F238E27FC236}">
                  <a16:creationId xmlns:a16="http://schemas.microsoft.com/office/drawing/2014/main" id="{913769C9-B055-0010-838D-97FB75E668A5}"/>
                </a:ext>
              </a:extLst>
            </p:cNvPr>
            <p:cNvCxnSpPr>
              <a:cxnSpLocks/>
              <a:stCxn id="29" idx="2"/>
              <a:endCxn id="41" idx="6"/>
            </p:cNvCxnSpPr>
            <p:nvPr/>
          </p:nvCxnSpPr>
          <p:spPr>
            <a:xfrm flipH="1">
              <a:off x="2430416" y="2237561"/>
              <a:ext cx="461064" cy="7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E238D79-C643-B469-A19E-DC210DF61027}"/>
                </a:ext>
              </a:extLst>
            </p:cNvPr>
            <p:cNvSpPr txBox="1"/>
            <p:nvPr/>
          </p:nvSpPr>
          <p:spPr>
            <a:xfrm>
              <a:off x="2902708" y="2109970"/>
              <a:ext cx="65754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KE" sz="900" b="1" i="0" u="none" strike="noStrike" kern="1200" cap="none" spc="0" normalizeH="0" baseline="0" noProof="0" dirty="0">
                  <a:ln>
                    <a:noFill/>
                  </a:ln>
                  <a:solidFill>
                    <a:prstClr val="white"/>
                  </a:solidFill>
                  <a:effectLst/>
                  <a:uLnTx/>
                  <a:uFillTx/>
                  <a:latin typeface="Aptos" panose="02110004020202020204"/>
                  <a:ea typeface="+mn-ea"/>
                  <a:cs typeface="+mn-cs"/>
                </a:rPr>
                <a:t>ORIGINS</a:t>
              </a:r>
            </a:p>
          </p:txBody>
        </p:sp>
        <p:sp>
          <p:nvSpPr>
            <p:cNvPr id="49" name="TextBox 48">
              <a:extLst>
                <a:ext uri="{FF2B5EF4-FFF2-40B4-BE49-F238E27FC236}">
                  <a16:creationId xmlns:a16="http://schemas.microsoft.com/office/drawing/2014/main" id="{DD9F3412-AACB-6B22-F20F-6065A19B8961}"/>
                </a:ext>
              </a:extLst>
            </p:cNvPr>
            <p:cNvSpPr txBox="1"/>
            <p:nvPr/>
          </p:nvSpPr>
          <p:spPr>
            <a:xfrm>
              <a:off x="2835050" y="3464886"/>
              <a:ext cx="81867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KE" sz="800" b="1" i="0" u="none" strike="noStrike" kern="1200" cap="none" spc="0" normalizeH="0" baseline="0" noProof="0" dirty="0">
                  <a:ln>
                    <a:noFill/>
                  </a:ln>
                  <a:solidFill>
                    <a:prstClr val="white"/>
                  </a:solidFill>
                  <a:effectLst/>
                  <a:uLnTx/>
                  <a:uFillTx/>
                  <a:latin typeface="Aptos" panose="02110004020202020204"/>
                  <a:ea typeface="+mn-ea"/>
                  <a:cs typeface="+mn-cs"/>
                </a:rPr>
                <a:t>DESTINATIONS</a:t>
              </a:r>
            </a:p>
          </p:txBody>
        </p:sp>
        <p:sp>
          <p:nvSpPr>
            <p:cNvPr id="51" name="TextBox 50">
              <a:extLst>
                <a:ext uri="{FF2B5EF4-FFF2-40B4-BE49-F238E27FC236}">
                  <a16:creationId xmlns:a16="http://schemas.microsoft.com/office/drawing/2014/main" id="{7ACBF5B5-3352-122F-5931-EE625292EB55}"/>
                </a:ext>
              </a:extLst>
            </p:cNvPr>
            <p:cNvSpPr txBox="1"/>
            <p:nvPr/>
          </p:nvSpPr>
          <p:spPr>
            <a:xfrm>
              <a:off x="628993" y="1934475"/>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FIH</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2" name="TextBox 51">
              <a:extLst>
                <a:ext uri="{FF2B5EF4-FFF2-40B4-BE49-F238E27FC236}">
                  <a16:creationId xmlns:a16="http://schemas.microsoft.com/office/drawing/2014/main" id="{EAF50550-4B62-B521-EFCD-412322B8E1C7}"/>
                </a:ext>
              </a:extLst>
            </p:cNvPr>
            <p:cNvSpPr txBox="1"/>
            <p:nvPr/>
          </p:nvSpPr>
          <p:spPr>
            <a:xfrm>
              <a:off x="828756" y="2508183"/>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KGL</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3" name="TextBox 52">
              <a:extLst>
                <a:ext uri="{FF2B5EF4-FFF2-40B4-BE49-F238E27FC236}">
                  <a16:creationId xmlns:a16="http://schemas.microsoft.com/office/drawing/2014/main" id="{C6103934-0F27-CB7A-825C-27E3C740617E}"/>
                </a:ext>
              </a:extLst>
            </p:cNvPr>
            <p:cNvSpPr txBox="1"/>
            <p:nvPr/>
          </p:nvSpPr>
          <p:spPr>
            <a:xfrm>
              <a:off x="987060" y="1346942"/>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KE" sz="900" b="1" i="0" u="none" strike="noStrike" kern="1200" cap="none" spc="0" normalizeH="0" baseline="0" noProof="0">
                  <a:ln>
                    <a:noFill/>
                  </a:ln>
                  <a:solidFill>
                    <a:prstClr val="black"/>
                  </a:solidFill>
                  <a:effectLst/>
                  <a:uLnTx/>
                  <a:uFillTx/>
                  <a:latin typeface="Aptos" panose="02110004020202020204"/>
                  <a:ea typeface="+mn-ea"/>
                  <a:cs typeface="+mn-cs"/>
                </a:rPr>
                <a:t>BJ</a:t>
              </a: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M</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4" name="TextBox 53">
              <a:extLst>
                <a:ext uri="{FF2B5EF4-FFF2-40B4-BE49-F238E27FC236}">
                  <a16:creationId xmlns:a16="http://schemas.microsoft.com/office/drawing/2014/main" id="{4C331135-37B4-E6AC-866E-383235E656A5}"/>
                </a:ext>
              </a:extLst>
            </p:cNvPr>
            <p:cNvSpPr txBox="1"/>
            <p:nvPr/>
          </p:nvSpPr>
          <p:spPr>
            <a:xfrm>
              <a:off x="1057654" y="3115137"/>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EBB</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5" name="TextBox 54">
              <a:extLst>
                <a:ext uri="{FF2B5EF4-FFF2-40B4-BE49-F238E27FC236}">
                  <a16:creationId xmlns:a16="http://schemas.microsoft.com/office/drawing/2014/main" id="{61B8FDF8-689D-DDC2-94B5-6A93496AA936}"/>
                </a:ext>
              </a:extLst>
            </p:cNvPr>
            <p:cNvSpPr txBox="1"/>
            <p:nvPr/>
          </p:nvSpPr>
          <p:spPr>
            <a:xfrm>
              <a:off x="1419176" y="2596419"/>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DAR</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6" name="TextBox 55">
              <a:extLst>
                <a:ext uri="{FF2B5EF4-FFF2-40B4-BE49-F238E27FC236}">
                  <a16:creationId xmlns:a16="http://schemas.microsoft.com/office/drawing/2014/main" id="{7AAE352D-7BED-75D7-A536-41630C612558}"/>
                </a:ext>
              </a:extLst>
            </p:cNvPr>
            <p:cNvSpPr txBox="1"/>
            <p:nvPr/>
          </p:nvSpPr>
          <p:spPr>
            <a:xfrm>
              <a:off x="1201080" y="1973995"/>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NBO</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7" name="TextBox 56">
              <a:extLst>
                <a:ext uri="{FF2B5EF4-FFF2-40B4-BE49-F238E27FC236}">
                  <a16:creationId xmlns:a16="http://schemas.microsoft.com/office/drawing/2014/main" id="{4AC56E1E-847F-D416-F293-0CA1DF61CE04}"/>
                </a:ext>
              </a:extLst>
            </p:cNvPr>
            <p:cNvSpPr txBox="1"/>
            <p:nvPr/>
          </p:nvSpPr>
          <p:spPr>
            <a:xfrm>
              <a:off x="1622788" y="1605598"/>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MGQ</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8" name="TextBox 57">
              <a:extLst>
                <a:ext uri="{FF2B5EF4-FFF2-40B4-BE49-F238E27FC236}">
                  <a16:creationId xmlns:a16="http://schemas.microsoft.com/office/drawing/2014/main" id="{24F9600B-D5B7-775C-D3F7-EB73D9716830}"/>
                </a:ext>
              </a:extLst>
            </p:cNvPr>
            <p:cNvSpPr txBox="1"/>
            <p:nvPr/>
          </p:nvSpPr>
          <p:spPr>
            <a:xfrm>
              <a:off x="1836872" y="2127457"/>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JUB</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9" name="Oval 58">
              <a:extLst>
                <a:ext uri="{FF2B5EF4-FFF2-40B4-BE49-F238E27FC236}">
                  <a16:creationId xmlns:a16="http://schemas.microsoft.com/office/drawing/2014/main" id="{0198B8F2-2753-A099-0AD4-3733C0A40868}"/>
                </a:ext>
              </a:extLst>
            </p:cNvPr>
            <p:cNvSpPr>
              <a:spLocks noChangeAspect="1"/>
            </p:cNvSpPr>
            <p:nvPr/>
          </p:nvSpPr>
          <p:spPr>
            <a:xfrm>
              <a:off x="4544797" y="2861876"/>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Oval 59">
              <a:extLst>
                <a:ext uri="{FF2B5EF4-FFF2-40B4-BE49-F238E27FC236}">
                  <a16:creationId xmlns:a16="http://schemas.microsoft.com/office/drawing/2014/main" id="{B5988915-FF87-B3F7-1571-B39DD0210729}"/>
                </a:ext>
              </a:extLst>
            </p:cNvPr>
            <p:cNvSpPr>
              <a:spLocks noChangeAspect="1"/>
            </p:cNvSpPr>
            <p:nvPr/>
          </p:nvSpPr>
          <p:spPr>
            <a:xfrm>
              <a:off x="4179114" y="3443894"/>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Oval 60">
              <a:extLst>
                <a:ext uri="{FF2B5EF4-FFF2-40B4-BE49-F238E27FC236}">
                  <a16:creationId xmlns:a16="http://schemas.microsoft.com/office/drawing/2014/main" id="{30C9373E-6F51-7190-5FC8-EEC709572BF5}"/>
                </a:ext>
              </a:extLst>
            </p:cNvPr>
            <p:cNvSpPr>
              <a:spLocks noChangeAspect="1"/>
            </p:cNvSpPr>
            <p:nvPr/>
          </p:nvSpPr>
          <p:spPr>
            <a:xfrm>
              <a:off x="5170065" y="3115137"/>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Oval 61">
              <a:extLst>
                <a:ext uri="{FF2B5EF4-FFF2-40B4-BE49-F238E27FC236}">
                  <a16:creationId xmlns:a16="http://schemas.microsoft.com/office/drawing/2014/main" id="{887AA86C-2144-B11F-D006-6A4CAC320BD9}"/>
                </a:ext>
              </a:extLst>
            </p:cNvPr>
            <p:cNvSpPr>
              <a:spLocks noChangeAspect="1"/>
            </p:cNvSpPr>
            <p:nvPr/>
          </p:nvSpPr>
          <p:spPr>
            <a:xfrm>
              <a:off x="4754179" y="3494774"/>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Oval 62">
              <a:extLst>
                <a:ext uri="{FF2B5EF4-FFF2-40B4-BE49-F238E27FC236}">
                  <a16:creationId xmlns:a16="http://schemas.microsoft.com/office/drawing/2014/main" id="{65286BF7-B0C0-1F19-0F48-D89813F63899}"/>
                </a:ext>
              </a:extLst>
            </p:cNvPr>
            <p:cNvSpPr>
              <a:spLocks noChangeAspect="1"/>
            </p:cNvSpPr>
            <p:nvPr/>
          </p:nvSpPr>
          <p:spPr>
            <a:xfrm>
              <a:off x="4368388" y="4027150"/>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Oval 63">
              <a:extLst>
                <a:ext uri="{FF2B5EF4-FFF2-40B4-BE49-F238E27FC236}">
                  <a16:creationId xmlns:a16="http://schemas.microsoft.com/office/drawing/2014/main" id="{E3FC3ECA-390F-E9C0-C3D6-468393A28682}"/>
                </a:ext>
              </a:extLst>
            </p:cNvPr>
            <p:cNvSpPr>
              <a:spLocks noChangeAspect="1"/>
            </p:cNvSpPr>
            <p:nvPr/>
          </p:nvSpPr>
          <p:spPr>
            <a:xfrm>
              <a:off x="4968515" y="4113851"/>
              <a:ext cx="543405" cy="540000"/>
            </a:xfrm>
            <a:prstGeom prst="ellipse">
              <a:avLst/>
            </a:prstGeom>
            <a:solidFill>
              <a:srgbClr val="C8C14E"/>
            </a:solidFill>
            <a:ln w="3175">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Oval 64">
              <a:extLst>
                <a:ext uri="{FF2B5EF4-FFF2-40B4-BE49-F238E27FC236}">
                  <a16:creationId xmlns:a16="http://schemas.microsoft.com/office/drawing/2014/main" id="{6AFBC593-F650-79E5-9C3F-A810066B9C22}"/>
                </a:ext>
              </a:extLst>
            </p:cNvPr>
            <p:cNvSpPr>
              <a:spLocks noChangeAspect="1"/>
            </p:cNvSpPr>
            <p:nvPr/>
          </p:nvSpPr>
          <p:spPr>
            <a:xfrm>
              <a:off x="5384085" y="3639270"/>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Oval 65">
              <a:extLst>
                <a:ext uri="{FF2B5EF4-FFF2-40B4-BE49-F238E27FC236}">
                  <a16:creationId xmlns:a16="http://schemas.microsoft.com/office/drawing/2014/main" id="{50877063-1DC8-D591-8E0F-B1EF3438D2CD}"/>
                </a:ext>
              </a:extLst>
            </p:cNvPr>
            <p:cNvSpPr>
              <a:spLocks noChangeAspect="1"/>
            </p:cNvSpPr>
            <p:nvPr/>
          </p:nvSpPr>
          <p:spPr>
            <a:xfrm>
              <a:off x="4609135" y="4634717"/>
              <a:ext cx="543405" cy="540000"/>
            </a:xfrm>
            <a:prstGeom prst="ellipse">
              <a:avLst/>
            </a:prstGeom>
            <a:solidFill>
              <a:srgbClr val="C8C14E"/>
            </a:solidFill>
            <a:ln w="3175">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TextBox 66">
              <a:extLst>
                <a:ext uri="{FF2B5EF4-FFF2-40B4-BE49-F238E27FC236}">
                  <a16:creationId xmlns:a16="http://schemas.microsoft.com/office/drawing/2014/main" id="{7A5214C4-9E67-0969-3DA1-AC63CBC1DEF8}"/>
                </a:ext>
              </a:extLst>
            </p:cNvPr>
            <p:cNvSpPr txBox="1"/>
            <p:nvPr/>
          </p:nvSpPr>
          <p:spPr>
            <a:xfrm>
              <a:off x="5351342" y="3795542"/>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BJM</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8" name="TextBox 67">
              <a:extLst>
                <a:ext uri="{FF2B5EF4-FFF2-40B4-BE49-F238E27FC236}">
                  <a16:creationId xmlns:a16="http://schemas.microsoft.com/office/drawing/2014/main" id="{A720661E-3B3B-F06D-582F-3D172ED30A80}"/>
                </a:ext>
              </a:extLst>
            </p:cNvPr>
            <p:cNvSpPr txBox="1"/>
            <p:nvPr/>
          </p:nvSpPr>
          <p:spPr>
            <a:xfrm>
              <a:off x="4922519" y="4263677"/>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MGQ</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9" name="TextBox 68">
              <a:extLst>
                <a:ext uri="{FF2B5EF4-FFF2-40B4-BE49-F238E27FC236}">
                  <a16:creationId xmlns:a16="http://schemas.microsoft.com/office/drawing/2014/main" id="{91E1C58D-E976-D5EB-DD04-2A5AE4607E05}"/>
                </a:ext>
              </a:extLst>
            </p:cNvPr>
            <p:cNvSpPr txBox="1"/>
            <p:nvPr/>
          </p:nvSpPr>
          <p:spPr>
            <a:xfrm>
              <a:off x="5132210" y="3254801"/>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FIH</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0" name="TextBox 69">
              <a:extLst>
                <a:ext uri="{FF2B5EF4-FFF2-40B4-BE49-F238E27FC236}">
                  <a16:creationId xmlns:a16="http://schemas.microsoft.com/office/drawing/2014/main" id="{0966A56D-317D-828D-0FC1-CD5C6A1B75A0}"/>
                </a:ext>
              </a:extLst>
            </p:cNvPr>
            <p:cNvSpPr txBox="1"/>
            <p:nvPr/>
          </p:nvSpPr>
          <p:spPr>
            <a:xfrm>
              <a:off x="4554728" y="4779696"/>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EBB</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1" name="TextBox 70">
              <a:extLst>
                <a:ext uri="{FF2B5EF4-FFF2-40B4-BE49-F238E27FC236}">
                  <a16:creationId xmlns:a16="http://schemas.microsoft.com/office/drawing/2014/main" id="{ECCD2ACF-95C8-7623-EC88-C738C346ECF7}"/>
                </a:ext>
              </a:extLst>
            </p:cNvPr>
            <p:cNvSpPr txBox="1"/>
            <p:nvPr/>
          </p:nvSpPr>
          <p:spPr>
            <a:xfrm>
              <a:off x="4478699" y="3034724"/>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KGL</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2" name="TextBox 71">
              <a:extLst>
                <a:ext uri="{FF2B5EF4-FFF2-40B4-BE49-F238E27FC236}">
                  <a16:creationId xmlns:a16="http://schemas.microsoft.com/office/drawing/2014/main" id="{59065452-C14D-6D73-A637-5A67F3DD6308}"/>
                </a:ext>
              </a:extLst>
            </p:cNvPr>
            <p:cNvSpPr txBox="1"/>
            <p:nvPr/>
          </p:nvSpPr>
          <p:spPr>
            <a:xfrm>
              <a:off x="4716380" y="3660777"/>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N</a:t>
              </a:r>
              <a:r>
                <a:rPr kumimoji="0" lang="en-KE" sz="900" b="1" i="0" u="none" strike="noStrike" kern="1200" cap="none" spc="0" normalizeH="0" baseline="0" noProof="0">
                  <a:ln>
                    <a:noFill/>
                  </a:ln>
                  <a:solidFill>
                    <a:prstClr val="black"/>
                  </a:solidFill>
                  <a:effectLst/>
                  <a:uLnTx/>
                  <a:uFillTx/>
                  <a:latin typeface="Aptos" panose="02110004020202020204"/>
                  <a:ea typeface="+mn-ea"/>
                  <a:cs typeface="+mn-cs"/>
                </a:rPr>
                <a:t>B</a:t>
              </a: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O</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3" name="TextBox 72">
              <a:extLst>
                <a:ext uri="{FF2B5EF4-FFF2-40B4-BE49-F238E27FC236}">
                  <a16:creationId xmlns:a16="http://schemas.microsoft.com/office/drawing/2014/main" id="{2BF6E063-D52A-C331-54F8-3251A3A2929F}"/>
                </a:ext>
              </a:extLst>
            </p:cNvPr>
            <p:cNvSpPr txBox="1"/>
            <p:nvPr/>
          </p:nvSpPr>
          <p:spPr>
            <a:xfrm>
              <a:off x="4335779" y="4171188"/>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DAR</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4" name="TextBox 73">
              <a:extLst>
                <a:ext uri="{FF2B5EF4-FFF2-40B4-BE49-F238E27FC236}">
                  <a16:creationId xmlns:a16="http://schemas.microsoft.com/office/drawing/2014/main" id="{F4E0AD12-30F6-2CB6-78FB-E935E274C593}"/>
                </a:ext>
              </a:extLst>
            </p:cNvPr>
            <p:cNvSpPr txBox="1"/>
            <p:nvPr/>
          </p:nvSpPr>
          <p:spPr>
            <a:xfrm>
              <a:off x="4129991" y="3596452"/>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JUB</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15" name="Straight Connector 114">
              <a:extLst>
                <a:ext uri="{FF2B5EF4-FFF2-40B4-BE49-F238E27FC236}">
                  <a16:creationId xmlns:a16="http://schemas.microsoft.com/office/drawing/2014/main" id="{F526B43D-0296-6968-F8BB-4A814F6EE26B}"/>
                </a:ext>
              </a:extLst>
            </p:cNvPr>
            <p:cNvCxnSpPr>
              <a:cxnSpLocks/>
            </p:cNvCxnSpPr>
            <p:nvPr/>
          </p:nvCxnSpPr>
          <p:spPr>
            <a:xfrm flipH="1" flipV="1">
              <a:off x="3569906" y="3595913"/>
              <a:ext cx="612000" cy="139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2179E3E-6C7C-2DA8-BC64-2673175B0129}"/>
                </a:ext>
              </a:extLst>
            </p:cNvPr>
            <p:cNvCxnSpPr>
              <a:cxnSpLocks/>
            </p:cNvCxnSpPr>
            <p:nvPr/>
          </p:nvCxnSpPr>
          <p:spPr>
            <a:xfrm flipH="1">
              <a:off x="3569752" y="3254003"/>
              <a:ext cx="1004573" cy="222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6" name="Straight Connector 4095">
              <a:extLst>
                <a:ext uri="{FF2B5EF4-FFF2-40B4-BE49-F238E27FC236}">
                  <a16:creationId xmlns:a16="http://schemas.microsoft.com/office/drawing/2014/main" id="{BF386CCB-0B07-80B3-433E-774BD6B0FC11}"/>
                </a:ext>
              </a:extLst>
            </p:cNvPr>
            <p:cNvCxnSpPr>
              <a:cxnSpLocks/>
            </p:cNvCxnSpPr>
            <p:nvPr/>
          </p:nvCxnSpPr>
          <p:spPr>
            <a:xfrm flipH="1" flipV="1">
              <a:off x="3486463" y="3818699"/>
              <a:ext cx="1153955" cy="957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3" name="Straight Connector 4102">
              <a:extLst>
                <a:ext uri="{FF2B5EF4-FFF2-40B4-BE49-F238E27FC236}">
                  <a16:creationId xmlns:a16="http://schemas.microsoft.com/office/drawing/2014/main" id="{4ED86C0B-03F5-408D-DB7F-B1EDAF3D8202}"/>
                </a:ext>
              </a:extLst>
            </p:cNvPr>
            <p:cNvCxnSpPr>
              <a:cxnSpLocks/>
            </p:cNvCxnSpPr>
            <p:nvPr/>
          </p:nvCxnSpPr>
          <p:spPr>
            <a:xfrm flipH="1" flipV="1">
              <a:off x="3513119" y="3720615"/>
              <a:ext cx="879398" cy="480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78" name="TextBox 4177">
            <a:extLst>
              <a:ext uri="{FF2B5EF4-FFF2-40B4-BE49-F238E27FC236}">
                <a16:creationId xmlns:a16="http://schemas.microsoft.com/office/drawing/2014/main" id="{8A9D4929-261C-4F4A-66DA-6E8B0C83BAD2}"/>
              </a:ext>
            </a:extLst>
          </p:cNvPr>
          <p:cNvSpPr txBox="1"/>
          <p:nvPr/>
        </p:nvSpPr>
        <p:spPr>
          <a:xfrm>
            <a:off x="3294914" y="2070216"/>
            <a:ext cx="2116944" cy="52322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BI </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CD</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KE</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RW</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SO</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SS</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TZ, UG</a:t>
            </a:r>
            <a:endParaRPr kumimoji="0" lang="en-KE" sz="10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KE" sz="900" b="0" i="0" u="none" strike="noStrike" kern="1200" cap="none" spc="0" normalizeH="0" baseline="0" noProof="0" dirty="0">
                <a:ln>
                  <a:noFill/>
                </a:ln>
                <a:solidFill>
                  <a:prstClr val="white"/>
                </a:solidFill>
                <a:effectLst/>
                <a:uLnTx/>
                <a:uFillTx/>
                <a:latin typeface="Aptos" panose="02110004020202020204"/>
                <a:ea typeface="+mn-ea"/>
                <a:cs typeface="+mn-cs"/>
              </a:rPr>
              <a:t>Passengers</a:t>
            </a:r>
            <a:r>
              <a:rPr kumimoji="0" lang="en-KE" sz="9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900" b="1" i="0" u="none" strike="noStrike" kern="1200" cap="none" spc="0" normalizeH="0" baseline="0" noProof="0" dirty="0">
                <a:ln>
                  <a:noFill/>
                </a:ln>
                <a:solidFill>
                  <a:prstClr val="white"/>
                </a:solidFill>
                <a:effectLst/>
                <a:uLnTx/>
                <a:uFillTx/>
                <a:latin typeface="Aptos" panose="02110004020202020204"/>
                <a:ea typeface="+mn-ea"/>
                <a:cs typeface="+mn-cs"/>
              </a:rPr>
              <a:t>4,862,535</a:t>
            </a:r>
            <a:endParaRPr kumimoji="0" lang="en-KE" sz="9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KE" sz="900" b="0" i="0" u="none" strike="noStrike" kern="1200" cap="none" spc="0" normalizeH="0" baseline="0" noProof="0" dirty="0">
                <a:ln>
                  <a:noFill/>
                </a:ln>
                <a:solidFill>
                  <a:prstClr val="white"/>
                </a:solidFill>
                <a:effectLst/>
                <a:uLnTx/>
                <a:uFillTx/>
                <a:latin typeface="Aptos" panose="02110004020202020204"/>
                <a:ea typeface="+mn-ea"/>
                <a:cs typeface="+mn-cs"/>
              </a:rPr>
              <a:t>Passenger Revenues</a:t>
            </a:r>
            <a:r>
              <a:rPr kumimoji="0" lang="en-KE" sz="9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900" b="1" i="0" u="none" strike="noStrike" kern="1200" cap="none" spc="0" normalizeH="0" baseline="0" noProof="0" dirty="0">
                <a:ln>
                  <a:noFill/>
                </a:ln>
                <a:solidFill>
                  <a:prstClr val="white"/>
                </a:solidFill>
                <a:effectLst/>
                <a:uLnTx/>
                <a:uFillTx/>
                <a:latin typeface="Aptos" panose="02110004020202020204"/>
                <a:ea typeface="+mn-ea"/>
                <a:cs typeface="+mn-cs"/>
              </a:rPr>
              <a:t>486</a:t>
            </a:r>
            <a:r>
              <a:rPr kumimoji="0" lang="en-KE" sz="900" b="1" i="0" u="none" strike="noStrike" kern="1200" cap="none" spc="0" normalizeH="0" baseline="0" noProof="0">
                <a:ln>
                  <a:noFill/>
                </a:ln>
                <a:solidFill>
                  <a:prstClr val="white"/>
                </a:solidFill>
                <a:effectLst/>
                <a:uLnTx/>
                <a:uFillTx/>
                <a:latin typeface="Aptos" panose="02110004020202020204"/>
                <a:ea typeface="+mn-ea"/>
                <a:cs typeface="+mn-cs"/>
              </a:rPr>
              <a:t>,</a:t>
            </a:r>
            <a:r>
              <a:rPr kumimoji="0" lang="pt-PT" sz="900" b="1" i="0" u="none" strike="noStrike" kern="1200" cap="none" spc="0" normalizeH="0" baseline="0" noProof="0" dirty="0">
                <a:ln>
                  <a:noFill/>
                </a:ln>
                <a:solidFill>
                  <a:prstClr val="white"/>
                </a:solidFill>
                <a:effectLst/>
                <a:uLnTx/>
                <a:uFillTx/>
                <a:latin typeface="Aptos" panose="02110004020202020204"/>
                <a:ea typeface="+mn-ea"/>
                <a:cs typeface="+mn-cs"/>
              </a:rPr>
              <a:t>086</a:t>
            </a:r>
            <a:r>
              <a:rPr kumimoji="0" lang="en-KE" sz="900" b="1" i="0" u="none" strike="noStrike" kern="1200" cap="none" spc="0" normalizeH="0" baseline="0" noProof="0">
                <a:ln>
                  <a:noFill/>
                </a:ln>
                <a:solidFill>
                  <a:prstClr val="white"/>
                </a:solidFill>
                <a:effectLst/>
                <a:uLnTx/>
                <a:uFillTx/>
                <a:latin typeface="Aptos" panose="02110004020202020204"/>
                <a:ea typeface="+mn-ea"/>
                <a:cs typeface="+mn-cs"/>
              </a:rPr>
              <a:t>,</a:t>
            </a:r>
            <a:r>
              <a:rPr kumimoji="0" lang="pt-PT" sz="900" b="1" i="0" u="none" strike="noStrike" kern="1200" cap="none" spc="0" normalizeH="0" baseline="0" noProof="0" dirty="0">
                <a:ln>
                  <a:noFill/>
                </a:ln>
                <a:solidFill>
                  <a:prstClr val="white"/>
                </a:solidFill>
                <a:effectLst/>
                <a:uLnTx/>
                <a:uFillTx/>
                <a:latin typeface="Aptos" panose="02110004020202020204"/>
                <a:ea typeface="+mn-ea"/>
                <a:cs typeface="+mn-cs"/>
              </a:rPr>
              <a:t>201</a:t>
            </a:r>
            <a:endParaRPr kumimoji="0" lang="en-KE" sz="9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5" name="Group 4121">
            <a:extLst>
              <a:ext uri="{FF2B5EF4-FFF2-40B4-BE49-F238E27FC236}">
                <a16:creationId xmlns:a16="http://schemas.microsoft.com/office/drawing/2014/main" id="{766CE42A-78AE-6676-A515-17A2F15D4512}"/>
              </a:ext>
            </a:extLst>
          </p:cNvPr>
          <p:cNvGrpSpPr/>
          <p:nvPr/>
        </p:nvGrpSpPr>
        <p:grpSpPr>
          <a:xfrm>
            <a:off x="6477496" y="2481145"/>
            <a:ext cx="5379893" cy="3977400"/>
            <a:chOff x="628993" y="1197317"/>
            <a:chExt cx="5379893" cy="3977400"/>
          </a:xfrm>
        </p:grpSpPr>
        <p:cxnSp>
          <p:nvCxnSpPr>
            <p:cNvPr id="6" name="Straight Connector 4119">
              <a:extLst>
                <a:ext uri="{FF2B5EF4-FFF2-40B4-BE49-F238E27FC236}">
                  <a16:creationId xmlns:a16="http://schemas.microsoft.com/office/drawing/2014/main" id="{53008307-4457-0AFB-1BFD-BCCF8A760D78}"/>
                </a:ext>
              </a:extLst>
            </p:cNvPr>
            <p:cNvCxnSpPr>
              <a:cxnSpLocks/>
            </p:cNvCxnSpPr>
            <p:nvPr/>
          </p:nvCxnSpPr>
          <p:spPr>
            <a:xfrm flipH="1" flipV="1">
              <a:off x="3575991" y="3562061"/>
              <a:ext cx="1260000" cy="11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4104">
              <a:extLst>
                <a:ext uri="{FF2B5EF4-FFF2-40B4-BE49-F238E27FC236}">
                  <a16:creationId xmlns:a16="http://schemas.microsoft.com/office/drawing/2014/main" id="{E1007E7C-CBF5-8C80-0805-E2F69DF69AD3}"/>
                </a:ext>
              </a:extLst>
            </p:cNvPr>
            <p:cNvCxnSpPr>
              <a:cxnSpLocks/>
              <a:stCxn id="4181" idx="3"/>
            </p:cNvCxnSpPr>
            <p:nvPr/>
          </p:nvCxnSpPr>
          <p:spPr>
            <a:xfrm flipH="1" flipV="1">
              <a:off x="3562016" y="3688246"/>
              <a:ext cx="1431307" cy="598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4117">
              <a:extLst>
                <a:ext uri="{FF2B5EF4-FFF2-40B4-BE49-F238E27FC236}">
                  <a16:creationId xmlns:a16="http://schemas.microsoft.com/office/drawing/2014/main" id="{0338DEF3-C94E-A772-662F-774D59085FF5}"/>
                </a:ext>
              </a:extLst>
            </p:cNvPr>
            <p:cNvCxnSpPr>
              <a:cxnSpLocks/>
            </p:cNvCxnSpPr>
            <p:nvPr/>
          </p:nvCxnSpPr>
          <p:spPr>
            <a:xfrm flipH="1" flipV="1">
              <a:off x="3558242" y="3623232"/>
              <a:ext cx="1820980" cy="2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24">
              <a:extLst>
                <a:ext uri="{FF2B5EF4-FFF2-40B4-BE49-F238E27FC236}">
                  <a16:creationId xmlns:a16="http://schemas.microsoft.com/office/drawing/2014/main" id="{146A09C5-58C8-9355-E5CF-2EFC4BBF62D0}"/>
                </a:ext>
              </a:extLst>
            </p:cNvPr>
            <p:cNvCxnSpPr>
              <a:cxnSpLocks/>
            </p:cNvCxnSpPr>
            <p:nvPr/>
          </p:nvCxnSpPr>
          <p:spPr>
            <a:xfrm flipH="1">
              <a:off x="3572793" y="3419113"/>
              <a:ext cx="1602000" cy="109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0">
              <a:extLst>
                <a:ext uri="{FF2B5EF4-FFF2-40B4-BE49-F238E27FC236}">
                  <a16:creationId xmlns:a16="http://schemas.microsoft.com/office/drawing/2014/main" id="{47B6548F-B999-13DC-71AE-358E30BCE9C7}"/>
                </a:ext>
              </a:extLst>
            </p:cNvPr>
            <p:cNvCxnSpPr>
              <a:cxnSpLocks/>
              <a:stCxn id="117" idx="2"/>
            </p:cNvCxnSpPr>
            <p:nvPr/>
          </p:nvCxnSpPr>
          <p:spPr>
            <a:xfrm flipH="1">
              <a:off x="1762794" y="2237561"/>
              <a:ext cx="1128686" cy="1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3">
              <a:extLst>
                <a:ext uri="{FF2B5EF4-FFF2-40B4-BE49-F238E27FC236}">
                  <a16:creationId xmlns:a16="http://schemas.microsoft.com/office/drawing/2014/main" id="{F3E398FF-6ECA-8479-3920-B44738D87050}"/>
                </a:ext>
              </a:extLst>
            </p:cNvPr>
            <p:cNvCxnSpPr>
              <a:cxnSpLocks/>
              <a:stCxn id="117" idx="1"/>
              <a:endCxn id="19" idx="6"/>
            </p:cNvCxnSpPr>
            <p:nvPr/>
          </p:nvCxnSpPr>
          <p:spPr>
            <a:xfrm flipH="1" flipV="1">
              <a:off x="1591128" y="1467317"/>
              <a:ext cx="1400521" cy="528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74B6F43-FFC6-94F3-AB85-AC5665724C8D}"/>
                </a:ext>
              </a:extLst>
            </p:cNvPr>
            <p:cNvCxnSpPr>
              <a:cxnSpLocks/>
              <a:endCxn id="27" idx="6"/>
            </p:cNvCxnSpPr>
            <p:nvPr/>
          </p:nvCxnSpPr>
          <p:spPr>
            <a:xfrm flipH="1">
              <a:off x="2014845" y="2410414"/>
              <a:ext cx="93600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A766754D-EBB9-8551-8698-F018E42DC977}"/>
                </a:ext>
              </a:extLst>
            </p:cNvPr>
            <p:cNvCxnSpPr>
              <a:cxnSpLocks/>
              <a:stCxn id="117" idx="2"/>
              <a:endCxn id="23" idx="6"/>
            </p:cNvCxnSpPr>
            <p:nvPr/>
          </p:nvCxnSpPr>
          <p:spPr>
            <a:xfrm flipH="1" flipV="1">
              <a:off x="1225445" y="2049335"/>
              <a:ext cx="1666035" cy="1882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43">
              <a:extLst>
                <a:ext uri="{FF2B5EF4-FFF2-40B4-BE49-F238E27FC236}">
                  <a16:creationId xmlns:a16="http://schemas.microsoft.com/office/drawing/2014/main" id="{DB57A85D-456F-FC23-4683-095F4FC13F1B}"/>
                </a:ext>
              </a:extLst>
            </p:cNvPr>
            <p:cNvCxnSpPr>
              <a:cxnSpLocks/>
            </p:cNvCxnSpPr>
            <p:nvPr/>
          </p:nvCxnSpPr>
          <p:spPr>
            <a:xfrm flipH="1">
              <a:off x="1408663" y="2359391"/>
              <a:ext cx="1513962" cy="27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33">
              <a:extLst>
                <a:ext uri="{FF2B5EF4-FFF2-40B4-BE49-F238E27FC236}">
                  <a16:creationId xmlns:a16="http://schemas.microsoft.com/office/drawing/2014/main" id="{7E6ED9C3-3B04-FDD3-5F92-50D5FEF392B1}"/>
                </a:ext>
              </a:extLst>
            </p:cNvPr>
            <p:cNvSpPr>
              <a:spLocks noChangeAspect="1"/>
            </p:cNvSpPr>
            <p:nvPr/>
          </p:nvSpPr>
          <p:spPr>
            <a:xfrm>
              <a:off x="1047723" y="1197317"/>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Oval 34">
              <a:extLst>
                <a:ext uri="{FF2B5EF4-FFF2-40B4-BE49-F238E27FC236}">
                  <a16:creationId xmlns:a16="http://schemas.microsoft.com/office/drawing/2014/main" id="{DA639EEA-4023-492A-5ABD-D7FE448F5FCC}"/>
                </a:ext>
              </a:extLst>
            </p:cNvPr>
            <p:cNvSpPr>
              <a:spLocks noChangeAspect="1"/>
            </p:cNvSpPr>
            <p:nvPr/>
          </p:nvSpPr>
          <p:spPr>
            <a:xfrm>
              <a:off x="682040" y="1779335"/>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Oval 35">
              <a:extLst>
                <a:ext uri="{FF2B5EF4-FFF2-40B4-BE49-F238E27FC236}">
                  <a16:creationId xmlns:a16="http://schemas.microsoft.com/office/drawing/2014/main" id="{C7B3403C-472E-AF9F-5CBE-5C3312141B09}"/>
                </a:ext>
              </a:extLst>
            </p:cNvPr>
            <p:cNvSpPr>
              <a:spLocks noChangeAspect="1"/>
            </p:cNvSpPr>
            <p:nvPr/>
          </p:nvSpPr>
          <p:spPr>
            <a:xfrm>
              <a:off x="1672991" y="1450578"/>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Oval 36">
              <a:extLst>
                <a:ext uri="{FF2B5EF4-FFF2-40B4-BE49-F238E27FC236}">
                  <a16:creationId xmlns:a16="http://schemas.microsoft.com/office/drawing/2014/main" id="{4850EEC6-2AED-6BAE-06A0-682601A9DC25}"/>
                </a:ext>
              </a:extLst>
            </p:cNvPr>
            <p:cNvSpPr>
              <a:spLocks noChangeAspect="1"/>
            </p:cNvSpPr>
            <p:nvPr/>
          </p:nvSpPr>
          <p:spPr>
            <a:xfrm>
              <a:off x="1257105" y="1830215"/>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Oval 37">
              <a:extLst>
                <a:ext uri="{FF2B5EF4-FFF2-40B4-BE49-F238E27FC236}">
                  <a16:creationId xmlns:a16="http://schemas.microsoft.com/office/drawing/2014/main" id="{67A40ECF-F995-3816-77B2-0419D1CB636D}"/>
                </a:ext>
              </a:extLst>
            </p:cNvPr>
            <p:cNvSpPr>
              <a:spLocks noChangeAspect="1"/>
            </p:cNvSpPr>
            <p:nvPr/>
          </p:nvSpPr>
          <p:spPr>
            <a:xfrm>
              <a:off x="871314" y="2362591"/>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Oval 38">
              <a:extLst>
                <a:ext uri="{FF2B5EF4-FFF2-40B4-BE49-F238E27FC236}">
                  <a16:creationId xmlns:a16="http://schemas.microsoft.com/office/drawing/2014/main" id="{2969DDE1-DAF6-EEC7-996B-18CCDA668313}"/>
                </a:ext>
              </a:extLst>
            </p:cNvPr>
            <p:cNvSpPr>
              <a:spLocks noChangeAspect="1"/>
            </p:cNvSpPr>
            <p:nvPr/>
          </p:nvSpPr>
          <p:spPr>
            <a:xfrm>
              <a:off x="1471441" y="2449292"/>
              <a:ext cx="543405" cy="540000"/>
            </a:xfrm>
            <a:prstGeom prst="ellipse">
              <a:avLst/>
            </a:prstGeom>
            <a:solidFill>
              <a:srgbClr val="C8C14E"/>
            </a:solidFill>
            <a:ln w="3175">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Oval 40">
              <a:extLst>
                <a:ext uri="{FF2B5EF4-FFF2-40B4-BE49-F238E27FC236}">
                  <a16:creationId xmlns:a16="http://schemas.microsoft.com/office/drawing/2014/main" id="{97B7EE22-B382-3A55-91CE-2266690E280D}"/>
                </a:ext>
              </a:extLst>
            </p:cNvPr>
            <p:cNvSpPr>
              <a:spLocks noChangeAspect="1"/>
            </p:cNvSpPr>
            <p:nvPr/>
          </p:nvSpPr>
          <p:spPr>
            <a:xfrm>
              <a:off x="1887011" y="1974711"/>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3" name="Straight Connector 6">
              <a:extLst>
                <a:ext uri="{FF2B5EF4-FFF2-40B4-BE49-F238E27FC236}">
                  <a16:creationId xmlns:a16="http://schemas.microsoft.com/office/drawing/2014/main" id="{763F6FB0-14BA-4EE4-DB30-4EF3FFF72874}"/>
                </a:ext>
              </a:extLst>
            </p:cNvPr>
            <p:cNvCxnSpPr>
              <a:cxnSpLocks/>
              <a:endCxn id="24" idx="5"/>
            </p:cNvCxnSpPr>
            <p:nvPr/>
          </p:nvCxnSpPr>
          <p:spPr>
            <a:xfrm flipH="1" flipV="1">
              <a:off x="2136816" y="1911497"/>
              <a:ext cx="781137" cy="206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29">
              <a:extLst>
                <a:ext uri="{FF2B5EF4-FFF2-40B4-BE49-F238E27FC236}">
                  <a16:creationId xmlns:a16="http://schemas.microsoft.com/office/drawing/2014/main" id="{FBFBB2AE-F4DB-7CD3-78C4-F62CC5518E0F}"/>
                </a:ext>
              </a:extLst>
            </p:cNvPr>
            <p:cNvSpPr>
              <a:spLocks noChangeAspect="1"/>
            </p:cNvSpPr>
            <p:nvPr/>
          </p:nvSpPr>
          <p:spPr>
            <a:xfrm>
              <a:off x="1112061" y="2970158"/>
              <a:ext cx="543405" cy="540000"/>
            </a:xfrm>
            <a:prstGeom prst="ellipse">
              <a:avLst/>
            </a:prstGeom>
            <a:solidFill>
              <a:srgbClr val="C8C14E"/>
            </a:solidFill>
            <a:ln w="3175">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50" name="Straight Connector 30">
              <a:extLst>
                <a:ext uri="{FF2B5EF4-FFF2-40B4-BE49-F238E27FC236}">
                  <a16:creationId xmlns:a16="http://schemas.microsoft.com/office/drawing/2014/main" id="{A9406028-ADAC-6A4B-4355-FF5FEF44A662}"/>
                </a:ext>
              </a:extLst>
            </p:cNvPr>
            <p:cNvCxnSpPr>
              <a:cxnSpLocks/>
              <a:stCxn id="117" idx="3"/>
              <a:endCxn id="42" idx="6"/>
            </p:cNvCxnSpPr>
            <p:nvPr/>
          </p:nvCxnSpPr>
          <p:spPr>
            <a:xfrm flipH="1">
              <a:off x="1655466" y="2479392"/>
              <a:ext cx="1336183" cy="760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42">
              <a:extLst>
                <a:ext uri="{FF2B5EF4-FFF2-40B4-BE49-F238E27FC236}">
                  <a16:creationId xmlns:a16="http://schemas.microsoft.com/office/drawing/2014/main" id="{A4556876-4CC2-5974-8891-7CF9E38D7C38}"/>
                </a:ext>
              </a:extLst>
            </p:cNvPr>
            <p:cNvCxnSpPr>
              <a:stCxn id="117" idx="4"/>
              <a:endCxn id="118" idx="0"/>
            </p:cNvCxnSpPr>
            <p:nvPr/>
          </p:nvCxnSpPr>
          <p:spPr>
            <a:xfrm>
              <a:off x="3233480" y="2579561"/>
              <a:ext cx="0" cy="655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28">
              <a:extLst>
                <a:ext uri="{FF2B5EF4-FFF2-40B4-BE49-F238E27FC236}">
                  <a16:creationId xmlns:a16="http://schemas.microsoft.com/office/drawing/2014/main" id="{1F782127-7E72-190C-4683-444F611D29B2}"/>
                </a:ext>
              </a:extLst>
            </p:cNvPr>
            <p:cNvSpPr>
              <a:spLocks noChangeAspect="1"/>
            </p:cNvSpPr>
            <p:nvPr/>
          </p:nvSpPr>
          <p:spPr>
            <a:xfrm>
              <a:off x="2891480" y="1895561"/>
              <a:ext cx="684000" cy="684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8" name="Oval 31">
              <a:extLst>
                <a:ext uri="{FF2B5EF4-FFF2-40B4-BE49-F238E27FC236}">
                  <a16:creationId xmlns:a16="http://schemas.microsoft.com/office/drawing/2014/main" id="{3D6DB31A-A6DF-6FFA-CFDB-0CBDBA958F08}"/>
                </a:ext>
              </a:extLst>
            </p:cNvPr>
            <p:cNvSpPr>
              <a:spLocks noChangeAspect="1"/>
            </p:cNvSpPr>
            <p:nvPr/>
          </p:nvSpPr>
          <p:spPr>
            <a:xfrm>
              <a:off x="2891480" y="3234868"/>
              <a:ext cx="684000" cy="68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20" name="Straight Connector 13">
              <a:extLst>
                <a:ext uri="{FF2B5EF4-FFF2-40B4-BE49-F238E27FC236}">
                  <a16:creationId xmlns:a16="http://schemas.microsoft.com/office/drawing/2014/main" id="{E5E40A89-3AC9-C387-F577-554D185E2A0D}"/>
                </a:ext>
              </a:extLst>
            </p:cNvPr>
            <p:cNvCxnSpPr>
              <a:cxnSpLocks/>
              <a:stCxn id="117" idx="2"/>
              <a:endCxn id="28" idx="6"/>
            </p:cNvCxnSpPr>
            <p:nvPr/>
          </p:nvCxnSpPr>
          <p:spPr>
            <a:xfrm flipH="1">
              <a:off x="2430416" y="2237561"/>
              <a:ext cx="461064" cy="7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47">
              <a:extLst>
                <a:ext uri="{FF2B5EF4-FFF2-40B4-BE49-F238E27FC236}">
                  <a16:creationId xmlns:a16="http://schemas.microsoft.com/office/drawing/2014/main" id="{924C87E5-ED99-E855-A203-26A6D1B78CFA}"/>
                </a:ext>
              </a:extLst>
            </p:cNvPr>
            <p:cNvSpPr txBox="1"/>
            <p:nvPr/>
          </p:nvSpPr>
          <p:spPr>
            <a:xfrm>
              <a:off x="2902708" y="2109970"/>
              <a:ext cx="65754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KE" sz="900" b="1" i="0" u="none" strike="noStrike" kern="1200" cap="none" spc="0" normalizeH="0" baseline="0" noProof="0" dirty="0">
                  <a:ln>
                    <a:noFill/>
                  </a:ln>
                  <a:solidFill>
                    <a:prstClr val="white"/>
                  </a:solidFill>
                  <a:effectLst/>
                  <a:uLnTx/>
                  <a:uFillTx/>
                  <a:latin typeface="Aptos" panose="02110004020202020204"/>
                  <a:ea typeface="+mn-ea"/>
                  <a:cs typeface="+mn-cs"/>
                </a:rPr>
                <a:t>ORIGINS</a:t>
              </a:r>
            </a:p>
          </p:txBody>
        </p:sp>
        <p:sp>
          <p:nvSpPr>
            <p:cNvPr id="122" name="TextBox 48">
              <a:extLst>
                <a:ext uri="{FF2B5EF4-FFF2-40B4-BE49-F238E27FC236}">
                  <a16:creationId xmlns:a16="http://schemas.microsoft.com/office/drawing/2014/main" id="{0B0EF297-404E-3F6B-B81F-E3649F8D221A}"/>
                </a:ext>
              </a:extLst>
            </p:cNvPr>
            <p:cNvSpPr txBox="1"/>
            <p:nvPr/>
          </p:nvSpPr>
          <p:spPr>
            <a:xfrm>
              <a:off x="2835050" y="3464886"/>
              <a:ext cx="81867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KE" sz="800" b="1" i="0" u="none" strike="noStrike" kern="1200" cap="none" spc="0" normalizeH="0" baseline="0" noProof="0" dirty="0">
                  <a:ln>
                    <a:noFill/>
                  </a:ln>
                  <a:solidFill>
                    <a:prstClr val="white"/>
                  </a:solidFill>
                  <a:effectLst/>
                  <a:uLnTx/>
                  <a:uFillTx/>
                  <a:latin typeface="Aptos" panose="02110004020202020204"/>
                  <a:ea typeface="+mn-ea"/>
                  <a:cs typeface="+mn-cs"/>
                </a:rPr>
                <a:t>DESTINATIONS</a:t>
              </a:r>
            </a:p>
          </p:txBody>
        </p:sp>
        <p:sp>
          <p:nvSpPr>
            <p:cNvPr id="123" name="TextBox 50">
              <a:extLst>
                <a:ext uri="{FF2B5EF4-FFF2-40B4-BE49-F238E27FC236}">
                  <a16:creationId xmlns:a16="http://schemas.microsoft.com/office/drawing/2014/main" id="{E855ECF1-F5AB-2D31-483B-65A750ECEC05}"/>
                </a:ext>
              </a:extLst>
            </p:cNvPr>
            <p:cNvSpPr txBox="1"/>
            <p:nvPr/>
          </p:nvSpPr>
          <p:spPr>
            <a:xfrm>
              <a:off x="628993" y="1934475"/>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FIH</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4" name="TextBox 51">
              <a:extLst>
                <a:ext uri="{FF2B5EF4-FFF2-40B4-BE49-F238E27FC236}">
                  <a16:creationId xmlns:a16="http://schemas.microsoft.com/office/drawing/2014/main" id="{B54A6AAB-97F3-B8A4-00A0-BA42185108C5}"/>
                </a:ext>
              </a:extLst>
            </p:cNvPr>
            <p:cNvSpPr txBox="1"/>
            <p:nvPr/>
          </p:nvSpPr>
          <p:spPr>
            <a:xfrm>
              <a:off x="828756" y="2508183"/>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KGL</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6" name="TextBox 52">
              <a:extLst>
                <a:ext uri="{FF2B5EF4-FFF2-40B4-BE49-F238E27FC236}">
                  <a16:creationId xmlns:a16="http://schemas.microsoft.com/office/drawing/2014/main" id="{78A7031D-168E-2E1B-01D8-AA095FC47D98}"/>
                </a:ext>
              </a:extLst>
            </p:cNvPr>
            <p:cNvSpPr txBox="1"/>
            <p:nvPr/>
          </p:nvSpPr>
          <p:spPr>
            <a:xfrm>
              <a:off x="987060" y="1346942"/>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KE" sz="900" b="1" i="0" u="none" strike="noStrike" kern="1200" cap="none" spc="0" normalizeH="0" baseline="0" noProof="0">
                  <a:ln>
                    <a:noFill/>
                  </a:ln>
                  <a:solidFill>
                    <a:prstClr val="black"/>
                  </a:solidFill>
                  <a:effectLst/>
                  <a:uLnTx/>
                  <a:uFillTx/>
                  <a:latin typeface="Aptos" panose="02110004020202020204"/>
                  <a:ea typeface="+mn-ea"/>
                  <a:cs typeface="+mn-cs"/>
                </a:rPr>
                <a:t>BJ</a:t>
              </a: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M</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7" name="TextBox 53">
              <a:extLst>
                <a:ext uri="{FF2B5EF4-FFF2-40B4-BE49-F238E27FC236}">
                  <a16:creationId xmlns:a16="http://schemas.microsoft.com/office/drawing/2014/main" id="{6AF9EEE9-73F9-E531-5641-09BC10291CD2}"/>
                </a:ext>
              </a:extLst>
            </p:cNvPr>
            <p:cNvSpPr txBox="1"/>
            <p:nvPr/>
          </p:nvSpPr>
          <p:spPr>
            <a:xfrm>
              <a:off x="1057654" y="3115137"/>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EBB</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097" name="TextBox 54">
              <a:extLst>
                <a:ext uri="{FF2B5EF4-FFF2-40B4-BE49-F238E27FC236}">
                  <a16:creationId xmlns:a16="http://schemas.microsoft.com/office/drawing/2014/main" id="{A339CA0F-BB60-8420-9BC7-876C98B87880}"/>
                </a:ext>
              </a:extLst>
            </p:cNvPr>
            <p:cNvSpPr txBox="1"/>
            <p:nvPr/>
          </p:nvSpPr>
          <p:spPr>
            <a:xfrm>
              <a:off x="1419176" y="2596419"/>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DAR</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098" name="TextBox 55">
              <a:extLst>
                <a:ext uri="{FF2B5EF4-FFF2-40B4-BE49-F238E27FC236}">
                  <a16:creationId xmlns:a16="http://schemas.microsoft.com/office/drawing/2014/main" id="{252EA9E0-720E-431F-0B5A-36358D8C4376}"/>
                </a:ext>
              </a:extLst>
            </p:cNvPr>
            <p:cNvSpPr txBox="1"/>
            <p:nvPr/>
          </p:nvSpPr>
          <p:spPr>
            <a:xfrm>
              <a:off x="1201080" y="1973995"/>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NBO</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099" name="TextBox 56">
              <a:extLst>
                <a:ext uri="{FF2B5EF4-FFF2-40B4-BE49-F238E27FC236}">
                  <a16:creationId xmlns:a16="http://schemas.microsoft.com/office/drawing/2014/main" id="{19D78272-1BF1-5E4A-2B1A-1515413AC583}"/>
                </a:ext>
              </a:extLst>
            </p:cNvPr>
            <p:cNvSpPr txBox="1"/>
            <p:nvPr/>
          </p:nvSpPr>
          <p:spPr>
            <a:xfrm>
              <a:off x="1622788" y="1605598"/>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MGQ</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00" name="TextBox 57">
              <a:extLst>
                <a:ext uri="{FF2B5EF4-FFF2-40B4-BE49-F238E27FC236}">
                  <a16:creationId xmlns:a16="http://schemas.microsoft.com/office/drawing/2014/main" id="{6A3B12A5-DB86-54E2-9E02-8285AB509E70}"/>
                </a:ext>
              </a:extLst>
            </p:cNvPr>
            <p:cNvSpPr txBox="1"/>
            <p:nvPr/>
          </p:nvSpPr>
          <p:spPr>
            <a:xfrm>
              <a:off x="1836872" y="2127457"/>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JUB</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01" name="Oval 58">
              <a:extLst>
                <a:ext uri="{FF2B5EF4-FFF2-40B4-BE49-F238E27FC236}">
                  <a16:creationId xmlns:a16="http://schemas.microsoft.com/office/drawing/2014/main" id="{6E325045-4EA2-63DF-5153-AA68A499D432}"/>
                </a:ext>
              </a:extLst>
            </p:cNvPr>
            <p:cNvSpPr>
              <a:spLocks noChangeAspect="1"/>
            </p:cNvSpPr>
            <p:nvPr/>
          </p:nvSpPr>
          <p:spPr>
            <a:xfrm>
              <a:off x="4544797" y="2861876"/>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02" name="Oval 59">
              <a:extLst>
                <a:ext uri="{FF2B5EF4-FFF2-40B4-BE49-F238E27FC236}">
                  <a16:creationId xmlns:a16="http://schemas.microsoft.com/office/drawing/2014/main" id="{BEACFF24-139B-87C5-D7EF-555F96C38DB9}"/>
                </a:ext>
              </a:extLst>
            </p:cNvPr>
            <p:cNvSpPr>
              <a:spLocks noChangeAspect="1"/>
            </p:cNvSpPr>
            <p:nvPr/>
          </p:nvSpPr>
          <p:spPr>
            <a:xfrm>
              <a:off x="4179114" y="3443894"/>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04" name="Oval 60">
              <a:extLst>
                <a:ext uri="{FF2B5EF4-FFF2-40B4-BE49-F238E27FC236}">
                  <a16:creationId xmlns:a16="http://schemas.microsoft.com/office/drawing/2014/main" id="{2467B689-367A-F6DB-E237-13B4C92BBCD3}"/>
                </a:ext>
              </a:extLst>
            </p:cNvPr>
            <p:cNvSpPr>
              <a:spLocks noChangeAspect="1"/>
            </p:cNvSpPr>
            <p:nvPr/>
          </p:nvSpPr>
          <p:spPr>
            <a:xfrm>
              <a:off x="5170065" y="3115137"/>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06" name="Oval 61">
              <a:extLst>
                <a:ext uri="{FF2B5EF4-FFF2-40B4-BE49-F238E27FC236}">
                  <a16:creationId xmlns:a16="http://schemas.microsoft.com/office/drawing/2014/main" id="{64779941-676C-9DAA-F942-39B7EFCF3FCB}"/>
                </a:ext>
              </a:extLst>
            </p:cNvPr>
            <p:cNvSpPr>
              <a:spLocks noChangeAspect="1"/>
            </p:cNvSpPr>
            <p:nvPr/>
          </p:nvSpPr>
          <p:spPr>
            <a:xfrm>
              <a:off x="4754179" y="3494774"/>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07" name="Oval 62">
              <a:extLst>
                <a:ext uri="{FF2B5EF4-FFF2-40B4-BE49-F238E27FC236}">
                  <a16:creationId xmlns:a16="http://schemas.microsoft.com/office/drawing/2014/main" id="{2962AF5C-EBE0-77B5-6A39-1C365225B1A1}"/>
                </a:ext>
              </a:extLst>
            </p:cNvPr>
            <p:cNvSpPr>
              <a:spLocks noChangeAspect="1"/>
            </p:cNvSpPr>
            <p:nvPr/>
          </p:nvSpPr>
          <p:spPr>
            <a:xfrm>
              <a:off x="4368388" y="4027150"/>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08" name="Oval 63">
              <a:extLst>
                <a:ext uri="{FF2B5EF4-FFF2-40B4-BE49-F238E27FC236}">
                  <a16:creationId xmlns:a16="http://schemas.microsoft.com/office/drawing/2014/main" id="{E8922D43-54A9-B74A-E267-F6F71D120A0C}"/>
                </a:ext>
              </a:extLst>
            </p:cNvPr>
            <p:cNvSpPr>
              <a:spLocks noChangeAspect="1"/>
            </p:cNvSpPr>
            <p:nvPr/>
          </p:nvSpPr>
          <p:spPr>
            <a:xfrm>
              <a:off x="4968515" y="4113851"/>
              <a:ext cx="543405" cy="540000"/>
            </a:xfrm>
            <a:prstGeom prst="ellipse">
              <a:avLst/>
            </a:prstGeom>
            <a:solidFill>
              <a:srgbClr val="C8C14E"/>
            </a:solidFill>
            <a:ln w="3175">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09" name="Oval 64">
              <a:extLst>
                <a:ext uri="{FF2B5EF4-FFF2-40B4-BE49-F238E27FC236}">
                  <a16:creationId xmlns:a16="http://schemas.microsoft.com/office/drawing/2014/main" id="{EB0BC176-518E-4995-98C5-1E4AA219BE59}"/>
                </a:ext>
              </a:extLst>
            </p:cNvPr>
            <p:cNvSpPr>
              <a:spLocks noChangeAspect="1"/>
            </p:cNvSpPr>
            <p:nvPr/>
          </p:nvSpPr>
          <p:spPr>
            <a:xfrm>
              <a:off x="5384085" y="3639270"/>
              <a:ext cx="543405" cy="540000"/>
            </a:xfrm>
            <a:prstGeom prst="ellipse">
              <a:avLst/>
            </a:prstGeom>
            <a:solidFill>
              <a:srgbClr val="C8C14E"/>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10" name="Oval 65">
              <a:extLst>
                <a:ext uri="{FF2B5EF4-FFF2-40B4-BE49-F238E27FC236}">
                  <a16:creationId xmlns:a16="http://schemas.microsoft.com/office/drawing/2014/main" id="{F02A6906-E0A6-FC3C-C64F-93AA1178E375}"/>
                </a:ext>
              </a:extLst>
            </p:cNvPr>
            <p:cNvSpPr>
              <a:spLocks noChangeAspect="1"/>
            </p:cNvSpPr>
            <p:nvPr/>
          </p:nvSpPr>
          <p:spPr>
            <a:xfrm>
              <a:off x="4609135" y="4634717"/>
              <a:ext cx="543405" cy="540000"/>
            </a:xfrm>
            <a:prstGeom prst="ellipse">
              <a:avLst/>
            </a:prstGeom>
            <a:solidFill>
              <a:srgbClr val="C8C14E"/>
            </a:solidFill>
            <a:ln w="3175">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11" name="TextBox 66">
              <a:extLst>
                <a:ext uri="{FF2B5EF4-FFF2-40B4-BE49-F238E27FC236}">
                  <a16:creationId xmlns:a16="http://schemas.microsoft.com/office/drawing/2014/main" id="{DDAFF2A5-C80A-AD4B-CC52-3B2CA7FB6B76}"/>
                </a:ext>
              </a:extLst>
            </p:cNvPr>
            <p:cNvSpPr txBox="1"/>
            <p:nvPr/>
          </p:nvSpPr>
          <p:spPr>
            <a:xfrm>
              <a:off x="5351342" y="3795542"/>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BJM</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17" name="TextBox 67">
              <a:extLst>
                <a:ext uri="{FF2B5EF4-FFF2-40B4-BE49-F238E27FC236}">
                  <a16:creationId xmlns:a16="http://schemas.microsoft.com/office/drawing/2014/main" id="{9E749411-01C6-1605-2CFC-54EA60FC4858}"/>
                </a:ext>
              </a:extLst>
            </p:cNvPr>
            <p:cNvSpPr txBox="1"/>
            <p:nvPr/>
          </p:nvSpPr>
          <p:spPr>
            <a:xfrm>
              <a:off x="4922519" y="4263677"/>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MGQ</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19" name="TextBox 68">
              <a:extLst>
                <a:ext uri="{FF2B5EF4-FFF2-40B4-BE49-F238E27FC236}">
                  <a16:creationId xmlns:a16="http://schemas.microsoft.com/office/drawing/2014/main" id="{682E7DBA-23A2-65EB-31DC-65E35B06BC5E}"/>
                </a:ext>
              </a:extLst>
            </p:cNvPr>
            <p:cNvSpPr txBox="1"/>
            <p:nvPr/>
          </p:nvSpPr>
          <p:spPr>
            <a:xfrm>
              <a:off x="5132210" y="3254801"/>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FIH</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21" name="TextBox 69">
              <a:extLst>
                <a:ext uri="{FF2B5EF4-FFF2-40B4-BE49-F238E27FC236}">
                  <a16:creationId xmlns:a16="http://schemas.microsoft.com/office/drawing/2014/main" id="{CF8E32EA-CF56-1579-F0A2-2C2E64959347}"/>
                </a:ext>
              </a:extLst>
            </p:cNvPr>
            <p:cNvSpPr txBox="1"/>
            <p:nvPr/>
          </p:nvSpPr>
          <p:spPr>
            <a:xfrm>
              <a:off x="4554728" y="4779696"/>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EBB</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77" name="TextBox 70">
              <a:extLst>
                <a:ext uri="{FF2B5EF4-FFF2-40B4-BE49-F238E27FC236}">
                  <a16:creationId xmlns:a16="http://schemas.microsoft.com/office/drawing/2014/main" id="{C478EAA0-954E-B98F-1479-11E0F54E4185}"/>
                </a:ext>
              </a:extLst>
            </p:cNvPr>
            <p:cNvSpPr txBox="1"/>
            <p:nvPr/>
          </p:nvSpPr>
          <p:spPr>
            <a:xfrm>
              <a:off x="4478699" y="3034724"/>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KGL</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80" name="TextBox 71">
              <a:extLst>
                <a:ext uri="{FF2B5EF4-FFF2-40B4-BE49-F238E27FC236}">
                  <a16:creationId xmlns:a16="http://schemas.microsoft.com/office/drawing/2014/main" id="{4D9C098A-8307-8F22-E712-414AFD7CAB48}"/>
                </a:ext>
              </a:extLst>
            </p:cNvPr>
            <p:cNvSpPr txBox="1"/>
            <p:nvPr/>
          </p:nvSpPr>
          <p:spPr>
            <a:xfrm>
              <a:off x="4716380" y="3660777"/>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N</a:t>
              </a:r>
              <a:r>
                <a:rPr kumimoji="0" lang="en-KE" sz="900" b="1" i="0" u="none" strike="noStrike" kern="1200" cap="none" spc="0" normalizeH="0" baseline="0" noProof="0">
                  <a:ln>
                    <a:noFill/>
                  </a:ln>
                  <a:solidFill>
                    <a:prstClr val="black"/>
                  </a:solidFill>
                  <a:effectLst/>
                  <a:uLnTx/>
                  <a:uFillTx/>
                  <a:latin typeface="Aptos" panose="02110004020202020204"/>
                  <a:ea typeface="+mn-ea"/>
                  <a:cs typeface="+mn-cs"/>
                </a:rPr>
                <a:t>B</a:t>
              </a: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O</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81" name="TextBox 72">
              <a:extLst>
                <a:ext uri="{FF2B5EF4-FFF2-40B4-BE49-F238E27FC236}">
                  <a16:creationId xmlns:a16="http://schemas.microsoft.com/office/drawing/2014/main" id="{02230337-13CF-9435-2547-8E991F1090C6}"/>
                </a:ext>
              </a:extLst>
            </p:cNvPr>
            <p:cNvSpPr txBox="1"/>
            <p:nvPr/>
          </p:nvSpPr>
          <p:spPr>
            <a:xfrm>
              <a:off x="4335779" y="4171188"/>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DAR</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82" name="TextBox 73">
              <a:extLst>
                <a:ext uri="{FF2B5EF4-FFF2-40B4-BE49-F238E27FC236}">
                  <a16:creationId xmlns:a16="http://schemas.microsoft.com/office/drawing/2014/main" id="{37AF3F61-E260-3C30-4BAF-3D8CD2404610}"/>
                </a:ext>
              </a:extLst>
            </p:cNvPr>
            <p:cNvSpPr txBox="1"/>
            <p:nvPr/>
          </p:nvSpPr>
          <p:spPr>
            <a:xfrm>
              <a:off x="4129991" y="3596452"/>
              <a:ext cx="657544" cy="230832"/>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0" normalizeH="0" baseline="0" noProof="0" dirty="0">
                  <a:ln>
                    <a:noFill/>
                  </a:ln>
                  <a:solidFill>
                    <a:prstClr val="black"/>
                  </a:solidFill>
                  <a:effectLst/>
                  <a:uLnTx/>
                  <a:uFillTx/>
                  <a:latin typeface="Aptos" panose="02110004020202020204"/>
                  <a:ea typeface="+mn-ea"/>
                  <a:cs typeface="+mn-cs"/>
                </a:rPr>
                <a:t>JUB</a:t>
              </a:r>
              <a:endParaRPr kumimoji="0" lang="en-KE" sz="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4183" name="Straight Connector 114">
              <a:extLst>
                <a:ext uri="{FF2B5EF4-FFF2-40B4-BE49-F238E27FC236}">
                  <a16:creationId xmlns:a16="http://schemas.microsoft.com/office/drawing/2014/main" id="{4047AF10-530A-626F-49B3-ED36CC84379F}"/>
                </a:ext>
              </a:extLst>
            </p:cNvPr>
            <p:cNvCxnSpPr>
              <a:cxnSpLocks/>
            </p:cNvCxnSpPr>
            <p:nvPr/>
          </p:nvCxnSpPr>
          <p:spPr>
            <a:xfrm flipH="1" flipV="1">
              <a:off x="3569906" y="3595913"/>
              <a:ext cx="612000" cy="139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4" name="Straight Connector 118">
              <a:extLst>
                <a:ext uri="{FF2B5EF4-FFF2-40B4-BE49-F238E27FC236}">
                  <a16:creationId xmlns:a16="http://schemas.microsoft.com/office/drawing/2014/main" id="{B01AC815-2052-0927-B522-02FDCFF2F0A1}"/>
                </a:ext>
              </a:extLst>
            </p:cNvPr>
            <p:cNvCxnSpPr>
              <a:cxnSpLocks/>
            </p:cNvCxnSpPr>
            <p:nvPr/>
          </p:nvCxnSpPr>
          <p:spPr>
            <a:xfrm flipH="1">
              <a:off x="3569752" y="3254003"/>
              <a:ext cx="1004573" cy="222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5" name="Straight Connector 4095">
              <a:extLst>
                <a:ext uri="{FF2B5EF4-FFF2-40B4-BE49-F238E27FC236}">
                  <a16:creationId xmlns:a16="http://schemas.microsoft.com/office/drawing/2014/main" id="{1024BEEA-8C7E-21F6-BDB4-7905BD5AC4FE}"/>
                </a:ext>
              </a:extLst>
            </p:cNvPr>
            <p:cNvCxnSpPr>
              <a:cxnSpLocks/>
            </p:cNvCxnSpPr>
            <p:nvPr/>
          </p:nvCxnSpPr>
          <p:spPr>
            <a:xfrm flipH="1" flipV="1">
              <a:off x="3486463" y="3818699"/>
              <a:ext cx="1153955" cy="957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6" name="Straight Connector 4102">
              <a:extLst>
                <a:ext uri="{FF2B5EF4-FFF2-40B4-BE49-F238E27FC236}">
                  <a16:creationId xmlns:a16="http://schemas.microsoft.com/office/drawing/2014/main" id="{40EB9DBC-9AC7-C4F5-82F8-9671BC0AD42A}"/>
                </a:ext>
              </a:extLst>
            </p:cNvPr>
            <p:cNvCxnSpPr>
              <a:cxnSpLocks/>
            </p:cNvCxnSpPr>
            <p:nvPr/>
          </p:nvCxnSpPr>
          <p:spPr>
            <a:xfrm flipH="1" flipV="1">
              <a:off x="3513119" y="3720615"/>
              <a:ext cx="879398" cy="480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87" name="TextBox 4177">
            <a:extLst>
              <a:ext uri="{FF2B5EF4-FFF2-40B4-BE49-F238E27FC236}">
                <a16:creationId xmlns:a16="http://schemas.microsoft.com/office/drawing/2014/main" id="{D977EF1B-2B1B-2739-6C55-82E735B6C08B}"/>
              </a:ext>
            </a:extLst>
          </p:cNvPr>
          <p:cNvSpPr txBox="1"/>
          <p:nvPr/>
        </p:nvSpPr>
        <p:spPr>
          <a:xfrm>
            <a:off x="9389936" y="3580376"/>
            <a:ext cx="2116944" cy="52322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BI </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CD</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KE</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RW</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SO</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SS</a:t>
            </a:r>
            <a:r>
              <a:rPr kumimoji="0" lang="en-KE"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1000" b="1" i="0" u="none" strike="noStrike" kern="1200" cap="none" spc="0" normalizeH="0" baseline="0" noProof="0" dirty="0">
                <a:ln>
                  <a:noFill/>
                </a:ln>
                <a:solidFill>
                  <a:prstClr val="white"/>
                </a:solidFill>
                <a:effectLst/>
                <a:uLnTx/>
                <a:uFillTx/>
                <a:latin typeface="Aptos" panose="02110004020202020204"/>
                <a:ea typeface="+mn-ea"/>
                <a:cs typeface="+mn-cs"/>
              </a:rPr>
              <a:t>TZ, UG</a:t>
            </a:r>
            <a:endParaRPr kumimoji="0" lang="en-KE" sz="10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KE" sz="900" b="0" i="0" u="none" strike="noStrike" kern="1200" cap="none" spc="0" normalizeH="0" baseline="0" noProof="0" dirty="0">
                <a:ln>
                  <a:noFill/>
                </a:ln>
                <a:solidFill>
                  <a:prstClr val="white"/>
                </a:solidFill>
                <a:effectLst/>
                <a:uLnTx/>
                <a:uFillTx/>
                <a:latin typeface="Aptos" panose="02110004020202020204"/>
                <a:ea typeface="+mn-ea"/>
                <a:cs typeface="+mn-cs"/>
              </a:rPr>
              <a:t>Passengers</a:t>
            </a:r>
            <a:r>
              <a:rPr kumimoji="0" lang="en-KE" sz="9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900" b="1" i="0" u="none" strike="noStrike" kern="1200" cap="none" spc="0" normalizeH="0" baseline="0" noProof="0" dirty="0">
                <a:ln>
                  <a:noFill/>
                </a:ln>
                <a:solidFill>
                  <a:prstClr val="white"/>
                </a:solidFill>
                <a:effectLst/>
                <a:uLnTx/>
                <a:uFillTx/>
                <a:latin typeface="Aptos" panose="02110004020202020204"/>
                <a:ea typeface="+mn-ea"/>
                <a:cs typeface="+mn-cs"/>
              </a:rPr>
              <a:t>7,502,248</a:t>
            </a:r>
            <a:endParaRPr kumimoji="0" lang="en-KE" sz="9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KE" sz="900" b="0" i="0" u="none" strike="noStrike" kern="1200" cap="none" spc="0" normalizeH="0" baseline="0" noProof="0" dirty="0">
                <a:ln>
                  <a:noFill/>
                </a:ln>
                <a:solidFill>
                  <a:prstClr val="white"/>
                </a:solidFill>
                <a:effectLst/>
                <a:uLnTx/>
                <a:uFillTx/>
                <a:latin typeface="Aptos" panose="02110004020202020204"/>
                <a:ea typeface="+mn-ea"/>
                <a:cs typeface="+mn-cs"/>
              </a:rPr>
              <a:t>Passenger Revenues</a:t>
            </a:r>
            <a:r>
              <a:rPr kumimoji="0" lang="en-KE" sz="9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PT" sz="900" b="1" i="0" u="none" strike="noStrike" kern="1200" cap="none" spc="0" normalizeH="0" baseline="0" noProof="0" dirty="0">
                <a:ln>
                  <a:noFill/>
                </a:ln>
                <a:solidFill>
                  <a:prstClr val="white"/>
                </a:solidFill>
                <a:effectLst/>
                <a:uLnTx/>
                <a:uFillTx/>
                <a:latin typeface="Aptos" panose="02110004020202020204"/>
                <a:ea typeface="+mn-ea"/>
                <a:cs typeface="+mn-cs"/>
              </a:rPr>
              <a:t>693</a:t>
            </a:r>
            <a:r>
              <a:rPr kumimoji="0" lang="en-KE" sz="900" b="1" i="0" u="none" strike="noStrike" kern="1200" cap="none" spc="0" normalizeH="0" baseline="0" noProof="0">
                <a:ln>
                  <a:noFill/>
                </a:ln>
                <a:solidFill>
                  <a:prstClr val="white"/>
                </a:solidFill>
                <a:effectLst/>
                <a:uLnTx/>
                <a:uFillTx/>
                <a:latin typeface="Aptos" panose="02110004020202020204"/>
                <a:ea typeface="+mn-ea"/>
                <a:cs typeface="+mn-cs"/>
              </a:rPr>
              <a:t>,</a:t>
            </a:r>
            <a:r>
              <a:rPr kumimoji="0" lang="pt-PT" sz="900" b="1" i="0" u="none" strike="noStrike" kern="1200" cap="none" spc="0" normalizeH="0" baseline="0" noProof="0" dirty="0">
                <a:ln>
                  <a:noFill/>
                </a:ln>
                <a:solidFill>
                  <a:prstClr val="white"/>
                </a:solidFill>
                <a:effectLst/>
                <a:uLnTx/>
                <a:uFillTx/>
                <a:latin typeface="Aptos" panose="02110004020202020204"/>
                <a:ea typeface="+mn-ea"/>
                <a:cs typeface="+mn-cs"/>
              </a:rPr>
              <a:t>714</a:t>
            </a:r>
            <a:r>
              <a:rPr kumimoji="0" lang="en-KE" sz="900" b="1" i="0" u="none" strike="noStrike" kern="1200" cap="none" spc="0" normalizeH="0" baseline="0" noProof="0">
                <a:ln>
                  <a:noFill/>
                </a:ln>
                <a:solidFill>
                  <a:prstClr val="white"/>
                </a:solidFill>
                <a:effectLst/>
                <a:uLnTx/>
                <a:uFillTx/>
                <a:latin typeface="Aptos" panose="02110004020202020204"/>
                <a:ea typeface="+mn-ea"/>
                <a:cs typeface="+mn-cs"/>
              </a:rPr>
              <a:t>,</a:t>
            </a:r>
            <a:r>
              <a:rPr kumimoji="0" lang="pt-PT" sz="900" b="1" i="0" u="none" strike="noStrike" kern="1200" cap="none" spc="0" normalizeH="0" baseline="0" noProof="0" dirty="0">
                <a:ln>
                  <a:noFill/>
                </a:ln>
                <a:solidFill>
                  <a:prstClr val="white"/>
                </a:solidFill>
                <a:effectLst/>
                <a:uLnTx/>
                <a:uFillTx/>
                <a:latin typeface="Aptos" panose="02110004020202020204"/>
                <a:ea typeface="+mn-ea"/>
                <a:cs typeface="+mn-cs"/>
              </a:rPr>
              <a:t>442</a:t>
            </a:r>
            <a:endParaRPr kumimoji="0" lang="en-KE" sz="9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7058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 72">
            <a:extLst>
              <a:ext uri="{FF2B5EF4-FFF2-40B4-BE49-F238E27FC236}">
                <a16:creationId xmlns:a16="http://schemas.microsoft.com/office/drawing/2014/main" id="{6301876E-3FF5-1D5D-7877-783549041480}"/>
              </a:ext>
            </a:extLst>
          </p:cNvPr>
          <p:cNvPicPr>
            <a:picLocks noChangeAspect="1"/>
          </p:cNvPicPr>
          <p:nvPr/>
        </p:nvPicPr>
        <p:blipFill>
          <a:blip r:embed="rId3"/>
          <a:srcRect t="6399" b="2209"/>
          <a:stretch/>
        </p:blipFill>
        <p:spPr>
          <a:xfrm>
            <a:off x="6014119" y="801441"/>
            <a:ext cx="5562600" cy="5745359"/>
          </a:xfrm>
          <a:prstGeom prst="rect">
            <a:avLst/>
          </a:prstGeom>
        </p:spPr>
      </p:pic>
      <p:pic>
        <p:nvPicPr>
          <p:cNvPr id="3" name="Image 2">
            <a:extLst>
              <a:ext uri="{FF2B5EF4-FFF2-40B4-BE49-F238E27FC236}">
                <a16:creationId xmlns:a16="http://schemas.microsoft.com/office/drawing/2014/main" id="{BA61AA76-BAFB-4194-3B28-78E363EE6E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567" y="163903"/>
            <a:ext cx="746114" cy="677333"/>
          </a:xfrm>
          <a:prstGeom prst="rect">
            <a:avLst/>
          </a:prstGeom>
          <a:noFill/>
          <a:ln>
            <a:noFill/>
          </a:ln>
        </p:spPr>
      </p:pic>
      <p:pic>
        <p:nvPicPr>
          <p:cNvPr id="2" name="Image 1">
            <a:extLst>
              <a:ext uri="{FF2B5EF4-FFF2-40B4-BE49-F238E27FC236}">
                <a16:creationId xmlns:a16="http://schemas.microsoft.com/office/drawing/2014/main" id="{5C287A41-2B91-FC0D-E711-35AA7AE2E4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023329" y="-6004766"/>
            <a:ext cx="163902" cy="12173435"/>
          </a:xfrm>
          <a:prstGeom prst="rect">
            <a:avLst/>
          </a:prstGeom>
          <a:noFill/>
          <a:ln>
            <a:noFill/>
          </a:ln>
        </p:spPr>
      </p:pic>
      <p:pic>
        <p:nvPicPr>
          <p:cNvPr id="16" name="Image 15">
            <a:extLst>
              <a:ext uri="{FF2B5EF4-FFF2-40B4-BE49-F238E27FC236}">
                <a16:creationId xmlns:a16="http://schemas.microsoft.com/office/drawing/2014/main" id="{2B33587D-5B23-B875-CB3B-81864538D2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a:off x="11906238" y="-15397"/>
            <a:ext cx="290373" cy="6873396"/>
          </a:xfrm>
          <a:prstGeom prst="rect">
            <a:avLst/>
          </a:prstGeom>
          <a:noFill/>
          <a:ln>
            <a:noFill/>
          </a:ln>
        </p:spPr>
      </p:pic>
      <p:pic>
        <p:nvPicPr>
          <p:cNvPr id="40" name="Image 39">
            <a:extLst>
              <a:ext uri="{FF2B5EF4-FFF2-40B4-BE49-F238E27FC236}">
                <a16:creationId xmlns:a16="http://schemas.microsoft.com/office/drawing/2014/main" id="{3B264951-29E6-B55E-C9FC-976E27D066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86" name="Image 85">
            <a:extLst>
              <a:ext uri="{FF2B5EF4-FFF2-40B4-BE49-F238E27FC236}">
                <a16:creationId xmlns:a16="http://schemas.microsoft.com/office/drawing/2014/main" id="{BAA03FA7-633F-838B-6A2F-B2C8DA2CB1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023330" y="607380"/>
            <a:ext cx="163904" cy="12173435"/>
          </a:xfrm>
          <a:prstGeom prst="rect">
            <a:avLst/>
          </a:prstGeom>
          <a:noFill/>
          <a:ln>
            <a:noFill/>
          </a:ln>
        </p:spPr>
      </p:pic>
      <p:sp>
        <p:nvSpPr>
          <p:cNvPr id="45" name="Rectangle 44">
            <a:extLst>
              <a:ext uri="{FF2B5EF4-FFF2-40B4-BE49-F238E27FC236}">
                <a16:creationId xmlns:a16="http://schemas.microsoft.com/office/drawing/2014/main" id="{ECC0D7F0-176A-4D22-4C06-F1A51E0DA989}"/>
              </a:ext>
            </a:extLst>
          </p:cNvPr>
          <p:cNvSpPr/>
          <p:nvPr/>
        </p:nvSpPr>
        <p:spPr>
          <a:xfrm>
            <a:off x="2127808" y="211172"/>
            <a:ext cx="7697806" cy="461665"/>
          </a:xfrm>
          <a:prstGeom prst="rect">
            <a:avLst/>
          </a:prstGeom>
          <a:solidFill>
            <a:srgbClr val="24705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THE EAC COUNTRIES</a:t>
            </a:r>
          </a:p>
        </p:txBody>
      </p:sp>
      <p:grpSp>
        <p:nvGrpSpPr>
          <p:cNvPr id="75" name="Group 74">
            <a:extLst>
              <a:ext uri="{FF2B5EF4-FFF2-40B4-BE49-F238E27FC236}">
                <a16:creationId xmlns:a16="http://schemas.microsoft.com/office/drawing/2014/main" id="{95189ECD-1037-0497-03CF-B276C3F150D8}"/>
              </a:ext>
            </a:extLst>
          </p:cNvPr>
          <p:cNvGrpSpPr/>
          <p:nvPr/>
        </p:nvGrpSpPr>
        <p:grpSpPr>
          <a:xfrm rot="5400000">
            <a:off x="8690834" y="3380613"/>
            <a:ext cx="6858002" cy="96778"/>
            <a:chOff x="0" y="0"/>
            <a:chExt cx="12183356" cy="320714"/>
          </a:xfrm>
        </p:grpSpPr>
        <p:pic>
          <p:nvPicPr>
            <p:cNvPr id="76" name="Picture 75">
              <a:extLst>
                <a:ext uri="{FF2B5EF4-FFF2-40B4-BE49-F238E27FC236}">
                  <a16:creationId xmlns:a16="http://schemas.microsoft.com/office/drawing/2014/main" id="{10485FE5-DF32-5FF2-41AA-EBFC5008D633}"/>
                </a:ext>
              </a:extLst>
            </p:cNvPr>
            <p:cNvPicPr>
              <a:picLocks noChangeAspect="1"/>
            </p:cNvPicPr>
            <p:nvPr/>
          </p:nvPicPr>
          <p:blipFill>
            <a:blip r:embed="rId6"/>
            <a:stretch>
              <a:fillRect/>
            </a:stretch>
          </p:blipFill>
          <p:spPr>
            <a:xfrm>
              <a:off x="0" y="0"/>
              <a:ext cx="320714" cy="320714"/>
            </a:xfrm>
            <a:prstGeom prst="rect">
              <a:avLst/>
            </a:prstGeom>
          </p:spPr>
        </p:pic>
        <p:pic>
          <p:nvPicPr>
            <p:cNvPr id="77" name="Picture 76">
              <a:extLst>
                <a:ext uri="{FF2B5EF4-FFF2-40B4-BE49-F238E27FC236}">
                  <a16:creationId xmlns:a16="http://schemas.microsoft.com/office/drawing/2014/main" id="{0EB4A557-0586-5FEA-B6C1-ADCC6DFD8D02}"/>
                </a:ext>
              </a:extLst>
            </p:cNvPr>
            <p:cNvPicPr>
              <a:picLocks noChangeAspect="1"/>
            </p:cNvPicPr>
            <p:nvPr/>
          </p:nvPicPr>
          <p:blipFill>
            <a:blip r:embed="rId7"/>
            <a:stretch>
              <a:fillRect/>
            </a:stretch>
          </p:blipFill>
          <p:spPr>
            <a:xfrm>
              <a:off x="320714" y="0"/>
              <a:ext cx="320714" cy="320714"/>
            </a:xfrm>
            <a:prstGeom prst="rect">
              <a:avLst/>
            </a:prstGeom>
          </p:spPr>
        </p:pic>
        <p:pic>
          <p:nvPicPr>
            <p:cNvPr id="78" name="Picture 77">
              <a:extLst>
                <a:ext uri="{FF2B5EF4-FFF2-40B4-BE49-F238E27FC236}">
                  <a16:creationId xmlns:a16="http://schemas.microsoft.com/office/drawing/2014/main" id="{5AF5AB65-419D-7CF7-5B58-DC92F5A03E65}"/>
                </a:ext>
              </a:extLst>
            </p:cNvPr>
            <p:cNvPicPr>
              <a:picLocks noChangeAspect="1"/>
            </p:cNvPicPr>
            <p:nvPr/>
          </p:nvPicPr>
          <p:blipFill>
            <a:blip r:embed="rId8"/>
            <a:stretch>
              <a:fillRect/>
            </a:stretch>
          </p:blipFill>
          <p:spPr>
            <a:xfrm>
              <a:off x="641427" y="0"/>
              <a:ext cx="320714" cy="320714"/>
            </a:xfrm>
            <a:prstGeom prst="rect">
              <a:avLst/>
            </a:prstGeom>
          </p:spPr>
        </p:pic>
        <p:pic>
          <p:nvPicPr>
            <p:cNvPr id="79" name="Picture 78">
              <a:extLst>
                <a:ext uri="{FF2B5EF4-FFF2-40B4-BE49-F238E27FC236}">
                  <a16:creationId xmlns:a16="http://schemas.microsoft.com/office/drawing/2014/main" id="{FE201975-6317-B753-47AA-AAF5095AD4A4}"/>
                </a:ext>
              </a:extLst>
            </p:cNvPr>
            <p:cNvPicPr>
              <a:picLocks noChangeAspect="1"/>
            </p:cNvPicPr>
            <p:nvPr/>
          </p:nvPicPr>
          <p:blipFill>
            <a:blip r:embed="rId9"/>
            <a:stretch>
              <a:fillRect/>
            </a:stretch>
          </p:blipFill>
          <p:spPr>
            <a:xfrm>
              <a:off x="962141" y="0"/>
              <a:ext cx="320714" cy="320714"/>
            </a:xfrm>
            <a:prstGeom prst="rect">
              <a:avLst/>
            </a:prstGeom>
          </p:spPr>
        </p:pic>
        <p:pic>
          <p:nvPicPr>
            <p:cNvPr id="80" name="Picture 79">
              <a:extLst>
                <a:ext uri="{FF2B5EF4-FFF2-40B4-BE49-F238E27FC236}">
                  <a16:creationId xmlns:a16="http://schemas.microsoft.com/office/drawing/2014/main" id="{14100253-75EF-E142-ABEC-DB44E7315E48}"/>
                </a:ext>
              </a:extLst>
            </p:cNvPr>
            <p:cNvPicPr>
              <a:picLocks noChangeAspect="1"/>
            </p:cNvPicPr>
            <p:nvPr/>
          </p:nvPicPr>
          <p:blipFill>
            <a:blip r:embed="rId10"/>
            <a:stretch>
              <a:fillRect/>
            </a:stretch>
          </p:blipFill>
          <p:spPr>
            <a:xfrm>
              <a:off x="1282855" y="0"/>
              <a:ext cx="320714" cy="320714"/>
            </a:xfrm>
            <a:prstGeom prst="rect">
              <a:avLst/>
            </a:prstGeom>
          </p:spPr>
        </p:pic>
        <p:pic>
          <p:nvPicPr>
            <p:cNvPr id="81" name="Picture 80">
              <a:extLst>
                <a:ext uri="{FF2B5EF4-FFF2-40B4-BE49-F238E27FC236}">
                  <a16:creationId xmlns:a16="http://schemas.microsoft.com/office/drawing/2014/main" id="{B6C0A48D-3CD4-1645-4333-99BB3699165E}"/>
                </a:ext>
              </a:extLst>
            </p:cNvPr>
            <p:cNvPicPr>
              <a:picLocks noChangeAspect="1"/>
            </p:cNvPicPr>
            <p:nvPr/>
          </p:nvPicPr>
          <p:blipFill>
            <a:blip r:embed="rId11"/>
            <a:stretch>
              <a:fillRect/>
            </a:stretch>
          </p:blipFill>
          <p:spPr>
            <a:xfrm>
              <a:off x="1603569" y="0"/>
              <a:ext cx="320714" cy="320714"/>
            </a:xfrm>
            <a:prstGeom prst="rect">
              <a:avLst/>
            </a:prstGeom>
          </p:spPr>
        </p:pic>
        <p:pic>
          <p:nvPicPr>
            <p:cNvPr id="82" name="Picture 9">
              <a:extLst>
                <a:ext uri="{FF2B5EF4-FFF2-40B4-BE49-F238E27FC236}">
                  <a16:creationId xmlns:a16="http://schemas.microsoft.com/office/drawing/2014/main" id="{FF064246-E653-26DE-0534-93E63D527135}"/>
                </a:ext>
              </a:extLst>
            </p:cNvPr>
            <p:cNvPicPr>
              <a:picLocks noChangeAspect="1"/>
            </p:cNvPicPr>
            <p:nvPr/>
          </p:nvPicPr>
          <p:blipFill>
            <a:blip r:embed="rId12"/>
            <a:stretch>
              <a:fillRect/>
            </a:stretch>
          </p:blipFill>
          <p:spPr>
            <a:xfrm>
              <a:off x="1924282" y="0"/>
              <a:ext cx="320714" cy="320714"/>
            </a:xfrm>
            <a:prstGeom prst="rect">
              <a:avLst/>
            </a:prstGeom>
          </p:spPr>
        </p:pic>
        <p:pic>
          <p:nvPicPr>
            <p:cNvPr id="83" name="Picture 10">
              <a:extLst>
                <a:ext uri="{FF2B5EF4-FFF2-40B4-BE49-F238E27FC236}">
                  <a16:creationId xmlns:a16="http://schemas.microsoft.com/office/drawing/2014/main" id="{6932BAB9-45F2-CF57-40FA-7E261F9951DC}"/>
                </a:ext>
              </a:extLst>
            </p:cNvPr>
            <p:cNvPicPr>
              <a:picLocks noChangeAspect="1"/>
            </p:cNvPicPr>
            <p:nvPr/>
          </p:nvPicPr>
          <p:blipFill>
            <a:blip r:embed="rId13"/>
            <a:stretch>
              <a:fillRect/>
            </a:stretch>
          </p:blipFill>
          <p:spPr>
            <a:xfrm>
              <a:off x="2244996" y="0"/>
              <a:ext cx="320714" cy="320714"/>
            </a:xfrm>
            <a:prstGeom prst="rect">
              <a:avLst/>
            </a:prstGeom>
          </p:spPr>
        </p:pic>
        <p:pic>
          <p:nvPicPr>
            <p:cNvPr id="84" name="Picture 11">
              <a:extLst>
                <a:ext uri="{FF2B5EF4-FFF2-40B4-BE49-F238E27FC236}">
                  <a16:creationId xmlns:a16="http://schemas.microsoft.com/office/drawing/2014/main" id="{DAAFB7A1-9C9A-CB9D-6209-E3EB19F65F32}"/>
                </a:ext>
              </a:extLst>
            </p:cNvPr>
            <p:cNvPicPr>
              <a:picLocks noChangeAspect="1"/>
            </p:cNvPicPr>
            <p:nvPr/>
          </p:nvPicPr>
          <p:blipFill>
            <a:blip r:embed="rId14"/>
            <a:stretch>
              <a:fillRect/>
            </a:stretch>
          </p:blipFill>
          <p:spPr>
            <a:xfrm>
              <a:off x="2565710" y="0"/>
              <a:ext cx="320714" cy="320714"/>
            </a:xfrm>
            <a:prstGeom prst="rect">
              <a:avLst/>
            </a:prstGeom>
          </p:spPr>
        </p:pic>
        <p:pic>
          <p:nvPicPr>
            <p:cNvPr id="85" name="Picture 12">
              <a:extLst>
                <a:ext uri="{FF2B5EF4-FFF2-40B4-BE49-F238E27FC236}">
                  <a16:creationId xmlns:a16="http://schemas.microsoft.com/office/drawing/2014/main" id="{8178B35E-02C0-6307-C0BD-B684CAE11336}"/>
                </a:ext>
              </a:extLst>
            </p:cNvPr>
            <p:cNvPicPr>
              <a:picLocks noChangeAspect="1"/>
            </p:cNvPicPr>
            <p:nvPr/>
          </p:nvPicPr>
          <p:blipFill>
            <a:blip r:embed="rId15"/>
            <a:stretch>
              <a:fillRect/>
            </a:stretch>
          </p:blipFill>
          <p:spPr>
            <a:xfrm>
              <a:off x="2886424" y="0"/>
              <a:ext cx="320714" cy="320714"/>
            </a:xfrm>
            <a:prstGeom prst="rect">
              <a:avLst/>
            </a:prstGeom>
          </p:spPr>
        </p:pic>
        <p:pic>
          <p:nvPicPr>
            <p:cNvPr id="87" name="Picture 13">
              <a:extLst>
                <a:ext uri="{FF2B5EF4-FFF2-40B4-BE49-F238E27FC236}">
                  <a16:creationId xmlns:a16="http://schemas.microsoft.com/office/drawing/2014/main" id="{1D3D8702-0F06-033C-95AC-9A686273728F}"/>
                </a:ext>
              </a:extLst>
            </p:cNvPr>
            <p:cNvPicPr>
              <a:picLocks noChangeAspect="1"/>
            </p:cNvPicPr>
            <p:nvPr/>
          </p:nvPicPr>
          <p:blipFill>
            <a:blip r:embed="rId16"/>
            <a:stretch>
              <a:fillRect/>
            </a:stretch>
          </p:blipFill>
          <p:spPr>
            <a:xfrm>
              <a:off x="3207137" y="0"/>
              <a:ext cx="320714" cy="320714"/>
            </a:xfrm>
            <a:prstGeom prst="rect">
              <a:avLst/>
            </a:prstGeom>
          </p:spPr>
        </p:pic>
        <p:pic>
          <p:nvPicPr>
            <p:cNvPr id="88" name="Picture 14">
              <a:extLst>
                <a:ext uri="{FF2B5EF4-FFF2-40B4-BE49-F238E27FC236}">
                  <a16:creationId xmlns:a16="http://schemas.microsoft.com/office/drawing/2014/main" id="{BC288909-DBF9-ADE6-F95C-080759F0D0BA}"/>
                </a:ext>
              </a:extLst>
            </p:cNvPr>
            <p:cNvPicPr>
              <a:picLocks noChangeAspect="1"/>
            </p:cNvPicPr>
            <p:nvPr/>
          </p:nvPicPr>
          <p:blipFill>
            <a:blip r:embed="rId17"/>
            <a:stretch>
              <a:fillRect/>
            </a:stretch>
          </p:blipFill>
          <p:spPr>
            <a:xfrm>
              <a:off x="3527851" y="0"/>
              <a:ext cx="320714" cy="320714"/>
            </a:xfrm>
            <a:prstGeom prst="rect">
              <a:avLst/>
            </a:prstGeom>
          </p:spPr>
        </p:pic>
        <p:pic>
          <p:nvPicPr>
            <p:cNvPr id="89" name="Picture 15">
              <a:extLst>
                <a:ext uri="{FF2B5EF4-FFF2-40B4-BE49-F238E27FC236}">
                  <a16:creationId xmlns:a16="http://schemas.microsoft.com/office/drawing/2014/main" id="{E820FDC1-97C1-642B-5A82-0439AB2230C4}"/>
                </a:ext>
              </a:extLst>
            </p:cNvPr>
            <p:cNvPicPr>
              <a:picLocks noChangeAspect="1"/>
            </p:cNvPicPr>
            <p:nvPr/>
          </p:nvPicPr>
          <p:blipFill>
            <a:blip r:embed="rId18"/>
            <a:stretch>
              <a:fillRect/>
            </a:stretch>
          </p:blipFill>
          <p:spPr>
            <a:xfrm>
              <a:off x="3848565" y="0"/>
              <a:ext cx="320714" cy="320714"/>
            </a:xfrm>
            <a:prstGeom prst="rect">
              <a:avLst/>
            </a:prstGeom>
          </p:spPr>
        </p:pic>
        <p:pic>
          <p:nvPicPr>
            <p:cNvPr id="90" name="Picture 16">
              <a:extLst>
                <a:ext uri="{FF2B5EF4-FFF2-40B4-BE49-F238E27FC236}">
                  <a16:creationId xmlns:a16="http://schemas.microsoft.com/office/drawing/2014/main" id="{0414EB1A-9860-7AAE-1471-F93466624B93}"/>
                </a:ext>
              </a:extLst>
            </p:cNvPr>
            <p:cNvPicPr>
              <a:picLocks noChangeAspect="1"/>
            </p:cNvPicPr>
            <p:nvPr/>
          </p:nvPicPr>
          <p:blipFill>
            <a:blip r:embed="rId19"/>
            <a:stretch>
              <a:fillRect/>
            </a:stretch>
          </p:blipFill>
          <p:spPr>
            <a:xfrm>
              <a:off x="4169279" y="0"/>
              <a:ext cx="320714" cy="320714"/>
            </a:xfrm>
            <a:prstGeom prst="rect">
              <a:avLst/>
            </a:prstGeom>
          </p:spPr>
        </p:pic>
        <p:pic>
          <p:nvPicPr>
            <p:cNvPr id="91" name="Picture 17">
              <a:extLst>
                <a:ext uri="{FF2B5EF4-FFF2-40B4-BE49-F238E27FC236}">
                  <a16:creationId xmlns:a16="http://schemas.microsoft.com/office/drawing/2014/main" id="{FAA4864B-75B9-A716-97C9-64DB2E812235}"/>
                </a:ext>
              </a:extLst>
            </p:cNvPr>
            <p:cNvPicPr>
              <a:picLocks noChangeAspect="1"/>
            </p:cNvPicPr>
            <p:nvPr/>
          </p:nvPicPr>
          <p:blipFill>
            <a:blip r:embed="rId20"/>
            <a:stretch>
              <a:fillRect/>
            </a:stretch>
          </p:blipFill>
          <p:spPr>
            <a:xfrm>
              <a:off x="4489992" y="0"/>
              <a:ext cx="320714" cy="320714"/>
            </a:xfrm>
            <a:prstGeom prst="rect">
              <a:avLst/>
            </a:prstGeom>
          </p:spPr>
        </p:pic>
        <p:pic>
          <p:nvPicPr>
            <p:cNvPr id="92" name="Picture 18">
              <a:extLst>
                <a:ext uri="{FF2B5EF4-FFF2-40B4-BE49-F238E27FC236}">
                  <a16:creationId xmlns:a16="http://schemas.microsoft.com/office/drawing/2014/main" id="{77DA7DAF-EA32-9973-16EC-B7AF54D3494D}"/>
                </a:ext>
              </a:extLst>
            </p:cNvPr>
            <p:cNvPicPr>
              <a:picLocks noChangeAspect="1"/>
            </p:cNvPicPr>
            <p:nvPr/>
          </p:nvPicPr>
          <p:blipFill>
            <a:blip r:embed="rId6"/>
            <a:stretch>
              <a:fillRect/>
            </a:stretch>
          </p:blipFill>
          <p:spPr>
            <a:xfrm>
              <a:off x="4811184" y="0"/>
              <a:ext cx="320714" cy="320714"/>
            </a:xfrm>
            <a:prstGeom prst="rect">
              <a:avLst/>
            </a:prstGeom>
          </p:spPr>
        </p:pic>
        <p:pic>
          <p:nvPicPr>
            <p:cNvPr id="93" name="Picture 19">
              <a:extLst>
                <a:ext uri="{FF2B5EF4-FFF2-40B4-BE49-F238E27FC236}">
                  <a16:creationId xmlns:a16="http://schemas.microsoft.com/office/drawing/2014/main" id="{2D370228-946C-141B-E6F3-56F9376623F4}"/>
                </a:ext>
              </a:extLst>
            </p:cNvPr>
            <p:cNvPicPr>
              <a:picLocks noChangeAspect="1"/>
            </p:cNvPicPr>
            <p:nvPr/>
          </p:nvPicPr>
          <p:blipFill>
            <a:blip r:embed="rId7"/>
            <a:stretch>
              <a:fillRect/>
            </a:stretch>
          </p:blipFill>
          <p:spPr>
            <a:xfrm>
              <a:off x="5131898" y="0"/>
              <a:ext cx="320714" cy="320714"/>
            </a:xfrm>
            <a:prstGeom prst="rect">
              <a:avLst/>
            </a:prstGeom>
          </p:spPr>
        </p:pic>
        <p:pic>
          <p:nvPicPr>
            <p:cNvPr id="94" name="Picture 20">
              <a:extLst>
                <a:ext uri="{FF2B5EF4-FFF2-40B4-BE49-F238E27FC236}">
                  <a16:creationId xmlns:a16="http://schemas.microsoft.com/office/drawing/2014/main" id="{03EDFE96-DE7F-FC23-A5D0-333153DC8943}"/>
                </a:ext>
              </a:extLst>
            </p:cNvPr>
            <p:cNvPicPr>
              <a:picLocks noChangeAspect="1"/>
            </p:cNvPicPr>
            <p:nvPr/>
          </p:nvPicPr>
          <p:blipFill>
            <a:blip r:embed="rId8"/>
            <a:stretch>
              <a:fillRect/>
            </a:stretch>
          </p:blipFill>
          <p:spPr>
            <a:xfrm>
              <a:off x="5452611" y="0"/>
              <a:ext cx="320714" cy="320714"/>
            </a:xfrm>
            <a:prstGeom prst="rect">
              <a:avLst/>
            </a:prstGeom>
          </p:spPr>
        </p:pic>
        <p:pic>
          <p:nvPicPr>
            <p:cNvPr id="95" name="Picture 21">
              <a:extLst>
                <a:ext uri="{FF2B5EF4-FFF2-40B4-BE49-F238E27FC236}">
                  <a16:creationId xmlns:a16="http://schemas.microsoft.com/office/drawing/2014/main" id="{28D3FE7B-DE50-5F30-6D09-C5BA212DCBA3}"/>
                </a:ext>
              </a:extLst>
            </p:cNvPr>
            <p:cNvPicPr>
              <a:picLocks noChangeAspect="1"/>
            </p:cNvPicPr>
            <p:nvPr/>
          </p:nvPicPr>
          <p:blipFill>
            <a:blip r:embed="rId9"/>
            <a:stretch>
              <a:fillRect/>
            </a:stretch>
          </p:blipFill>
          <p:spPr>
            <a:xfrm>
              <a:off x="5773325" y="0"/>
              <a:ext cx="320714" cy="320714"/>
            </a:xfrm>
            <a:prstGeom prst="rect">
              <a:avLst/>
            </a:prstGeom>
          </p:spPr>
        </p:pic>
        <p:pic>
          <p:nvPicPr>
            <p:cNvPr id="96" name="Picture 22">
              <a:extLst>
                <a:ext uri="{FF2B5EF4-FFF2-40B4-BE49-F238E27FC236}">
                  <a16:creationId xmlns:a16="http://schemas.microsoft.com/office/drawing/2014/main" id="{0586E3E2-D97A-26A2-6787-5541490C87E0}"/>
                </a:ext>
              </a:extLst>
            </p:cNvPr>
            <p:cNvPicPr>
              <a:picLocks noChangeAspect="1"/>
            </p:cNvPicPr>
            <p:nvPr/>
          </p:nvPicPr>
          <p:blipFill>
            <a:blip r:embed="rId10"/>
            <a:stretch>
              <a:fillRect/>
            </a:stretch>
          </p:blipFill>
          <p:spPr>
            <a:xfrm>
              <a:off x="6094039" y="0"/>
              <a:ext cx="320714" cy="320714"/>
            </a:xfrm>
            <a:prstGeom prst="rect">
              <a:avLst/>
            </a:prstGeom>
          </p:spPr>
        </p:pic>
        <p:pic>
          <p:nvPicPr>
            <p:cNvPr id="97" name="Picture 23">
              <a:extLst>
                <a:ext uri="{FF2B5EF4-FFF2-40B4-BE49-F238E27FC236}">
                  <a16:creationId xmlns:a16="http://schemas.microsoft.com/office/drawing/2014/main" id="{6FED49AB-BF8E-833F-D78D-08AB073BC0AA}"/>
                </a:ext>
              </a:extLst>
            </p:cNvPr>
            <p:cNvPicPr>
              <a:picLocks noChangeAspect="1"/>
            </p:cNvPicPr>
            <p:nvPr/>
          </p:nvPicPr>
          <p:blipFill>
            <a:blip r:embed="rId11"/>
            <a:stretch>
              <a:fillRect/>
            </a:stretch>
          </p:blipFill>
          <p:spPr>
            <a:xfrm>
              <a:off x="6414753" y="0"/>
              <a:ext cx="320714" cy="320714"/>
            </a:xfrm>
            <a:prstGeom prst="rect">
              <a:avLst/>
            </a:prstGeom>
          </p:spPr>
        </p:pic>
        <p:pic>
          <p:nvPicPr>
            <p:cNvPr id="98" name="Picture 24">
              <a:extLst>
                <a:ext uri="{FF2B5EF4-FFF2-40B4-BE49-F238E27FC236}">
                  <a16:creationId xmlns:a16="http://schemas.microsoft.com/office/drawing/2014/main" id="{9D057291-97C6-BB1A-088C-5E6348D64DB3}"/>
                </a:ext>
              </a:extLst>
            </p:cNvPr>
            <p:cNvPicPr>
              <a:picLocks noChangeAspect="1"/>
            </p:cNvPicPr>
            <p:nvPr/>
          </p:nvPicPr>
          <p:blipFill>
            <a:blip r:embed="rId12"/>
            <a:stretch>
              <a:fillRect/>
            </a:stretch>
          </p:blipFill>
          <p:spPr>
            <a:xfrm>
              <a:off x="6735466" y="0"/>
              <a:ext cx="320714" cy="320714"/>
            </a:xfrm>
            <a:prstGeom prst="rect">
              <a:avLst/>
            </a:prstGeom>
          </p:spPr>
        </p:pic>
        <p:pic>
          <p:nvPicPr>
            <p:cNvPr id="99" name="Picture 25">
              <a:extLst>
                <a:ext uri="{FF2B5EF4-FFF2-40B4-BE49-F238E27FC236}">
                  <a16:creationId xmlns:a16="http://schemas.microsoft.com/office/drawing/2014/main" id="{D8F10F92-06E7-FB36-583D-FB338F4CC7B0}"/>
                </a:ext>
              </a:extLst>
            </p:cNvPr>
            <p:cNvPicPr>
              <a:picLocks noChangeAspect="1"/>
            </p:cNvPicPr>
            <p:nvPr/>
          </p:nvPicPr>
          <p:blipFill>
            <a:blip r:embed="rId13"/>
            <a:stretch>
              <a:fillRect/>
            </a:stretch>
          </p:blipFill>
          <p:spPr>
            <a:xfrm>
              <a:off x="7056180" y="0"/>
              <a:ext cx="320714" cy="320714"/>
            </a:xfrm>
            <a:prstGeom prst="rect">
              <a:avLst/>
            </a:prstGeom>
          </p:spPr>
        </p:pic>
        <p:pic>
          <p:nvPicPr>
            <p:cNvPr id="100" name="Picture 26">
              <a:extLst>
                <a:ext uri="{FF2B5EF4-FFF2-40B4-BE49-F238E27FC236}">
                  <a16:creationId xmlns:a16="http://schemas.microsoft.com/office/drawing/2014/main" id="{8E8F474A-F8A2-5127-E895-DA65235B58DD}"/>
                </a:ext>
              </a:extLst>
            </p:cNvPr>
            <p:cNvPicPr>
              <a:picLocks noChangeAspect="1"/>
            </p:cNvPicPr>
            <p:nvPr/>
          </p:nvPicPr>
          <p:blipFill>
            <a:blip r:embed="rId14"/>
            <a:stretch>
              <a:fillRect/>
            </a:stretch>
          </p:blipFill>
          <p:spPr>
            <a:xfrm>
              <a:off x="7376894" y="0"/>
              <a:ext cx="320714" cy="320714"/>
            </a:xfrm>
            <a:prstGeom prst="rect">
              <a:avLst/>
            </a:prstGeom>
          </p:spPr>
        </p:pic>
        <p:pic>
          <p:nvPicPr>
            <p:cNvPr id="101" name="Picture 27">
              <a:extLst>
                <a:ext uri="{FF2B5EF4-FFF2-40B4-BE49-F238E27FC236}">
                  <a16:creationId xmlns:a16="http://schemas.microsoft.com/office/drawing/2014/main" id="{658D9A7F-8B07-0CDC-EEDA-F6F141A3039F}"/>
                </a:ext>
              </a:extLst>
            </p:cNvPr>
            <p:cNvPicPr>
              <a:picLocks noChangeAspect="1"/>
            </p:cNvPicPr>
            <p:nvPr/>
          </p:nvPicPr>
          <p:blipFill>
            <a:blip r:embed="rId15"/>
            <a:stretch>
              <a:fillRect/>
            </a:stretch>
          </p:blipFill>
          <p:spPr>
            <a:xfrm>
              <a:off x="7697608" y="0"/>
              <a:ext cx="320714" cy="320714"/>
            </a:xfrm>
            <a:prstGeom prst="rect">
              <a:avLst/>
            </a:prstGeom>
          </p:spPr>
        </p:pic>
        <p:pic>
          <p:nvPicPr>
            <p:cNvPr id="102" name="Picture 28">
              <a:extLst>
                <a:ext uri="{FF2B5EF4-FFF2-40B4-BE49-F238E27FC236}">
                  <a16:creationId xmlns:a16="http://schemas.microsoft.com/office/drawing/2014/main" id="{0689ADEA-C550-07FB-08C7-5E0CFB88418D}"/>
                </a:ext>
              </a:extLst>
            </p:cNvPr>
            <p:cNvPicPr>
              <a:picLocks noChangeAspect="1"/>
            </p:cNvPicPr>
            <p:nvPr/>
          </p:nvPicPr>
          <p:blipFill>
            <a:blip r:embed="rId16"/>
            <a:stretch>
              <a:fillRect/>
            </a:stretch>
          </p:blipFill>
          <p:spPr>
            <a:xfrm>
              <a:off x="8018321" y="0"/>
              <a:ext cx="320714" cy="320714"/>
            </a:xfrm>
            <a:prstGeom prst="rect">
              <a:avLst/>
            </a:prstGeom>
          </p:spPr>
        </p:pic>
        <p:pic>
          <p:nvPicPr>
            <p:cNvPr id="103" name="Picture 29">
              <a:extLst>
                <a:ext uri="{FF2B5EF4-FFF2-40B4-BE49-F238E27FC236}">
                  <a16:creationId xmlns:a16="http://schemas.microsoft.com/office/drawing/2014/main" id="{3E763E5C-DED8-08AD-45EE-7AF2439392D8}"/>
                </a:ext>
              </a:extLst>
            </p:cNvPr>
            <p:cNvPicPr>
              <a:picLocks noChangeAspect="1"/>
            </p:cNvPicPr>
            <p:nvPr/>
          </p:nvPicPr>
          <p:blipFill>
            <a:blip r:embed="rId17"/>
            <a:stretch>
              <a:fillRect/>
            </a:stretch>
          </p:blipFill>
          <p:spPr>
            <a:xfrm>
              <a:off x="8339035" y="0"/>
              <a:ext cx="320714" cy="320714"/>
            </a:xfrm>
            <a:prstGeom prst="rect">
              <a:avLst/>
            </a:prstGeom>
          </p:spPr>
        </p:pic>
        <p:pic>
          <p:nvPicPr>
            <p:cNvPr id="104" name="Picture 30">
              <a:extLst>
                <a:ext uri="{FF2B5EF4-FFF2-40B4-BE49-F238E27FC236}">
                  <a16:creationId xmlns:a16="http://schemas.microsoft.com/office/drawing/2014/main" id="{6454CB9F-E377-1C94-E1DC-F90399F2D491}"/>
                </a:ext>
              </a:extLst>
            </p:cNvPr>
            <p:cNvPicPr>
              <a:picLocks noChangeAspect="1"/>
            </p:cNvPicPr>
            <p:nvPr/>
          </p:nvPicPr>
          <p:blipFill>
            <a:blip r:embed="rId18"/>
            <a:stretch>
              <a:fillRect/>
            </a:stretch>
          </p:blipFill>
          <p:spPr>
            <a:xfrm>
              <a:off x="8659749" y="0"/>
              <a:ext cx="320714" cy="320714"/>
            </a:xfrm>
            <a:prstGeom prst="rect">
              <a:avLst/>
            </a:prstGeom>
          </p:spPr>
        </p:pic>
        <p:pic>
          <p:nvPicPr>
            <p:cNvPr id="105" name="Picture 31">
              <a:extLst>
                <a:ext uri="{FF2B5EF4-FFF2-40B4-BE49-F238E27FC236}">
                  <a16:creationId xmlns:a16="http://schemas.microsoft.com/office/drawing/2014/main" id="{DC0BDC27-E327-D0E5-7D1D-F0D5ED5CC1B0}"/>
                </a:ext>
              </a:extLst>
            </p:cNvPr>
            <p:cNvPicPr>
              <a:picLocks noChangeAspect="1"/>
            </p:cNvPicPr>
            <p:nvPr/>
          </p:nvPicPr>
          <p:blipFill>
            <a:blip r:embed="rId19"/>
            <a:stretch>
              <a:fillRect/>
            </a:stretch>
          </p:blipFill>
          <p:spPr>
            <a:xfrm>
              <a:off x="8980463" y="0"/>
              <a:ext cx="320714" cy="320714"/>
            </a:xfrm>
            <a:prstGeom prst="rect">
              <a:avLst/>
            </a:prstGeom>
          </p:spPr>
        </p:pic>
        <p:pic>
          <p:nvPicPr>
            <p:cNvPr id="106" name="Picture 32">
              <a:extLst>
                <a:ext uri="{FF2B5EF4-FFF2-40B4-BE49-F238E27FC236}">
                  <a16:creationId xmlns:a16="http://schemas.microsoft.com/office/drawing/2014/main" id="{0F57A07E-77C8-40C5-C653-5C8DD58D731D}"/>
                </a:ext>
              </a:extLst>
            </p:cNvPr>
            <p:cNvPicPr>
              <a:picLocks noChangeAspect="1"/>
            </p:cNvPicPr>
            <p:nvPr/>
          </p:nvPicPr>
          <p:blipFill>
            <a:blip r:embed="rId20"/>
            <a:stretch>
              <a:fillRect/>
            </a:stretch>
          </p:blipFill>
          <p:spPr>
            <a:xfrm>
              <a:off x="9301176" y="0"/>
              <a:ext cx="320714" cy="320714"/>
            </a:xfrm>
            <a:prstGeom prst="rect">
              <a:avLst/>
            </a:prstGeom>
          </p:spPr>
        </p:pic>
        <p:pic>
          <p:nvPicPr>
            <p:cNvPr id="107" name="Picture 33">
              <a:extLst>
                <a:ext uri="{FF2B5EF4-FFF2-40B4-BE49-F238E27FC236}">
                  <a16:creationId xmlns:a16="http://schemas.microsoft.com/office/drawing/2014/main" id="{84D59139-75B1-2CBC-D88D-5D0022BC3B85}"/>
                </a:ext>
              </a:extLst>
            </p:cNvPr>
            <p:cNvPicPr>
              <a:picLocks noChangeAspect="1"/>
            </p:cNvPicPr>
            <p:nvPr/>
          </p:nvPicPr>
          <p:blipFill>
            <a:blip r:embed="rId6"/>
            <a:stretch>
              <a:fillRect/>
            </a:stretch>
          </p:blipFill>
          <p:spPr>
            <a:xfrm>
              <a:off x="9617646" y="0"/>
              <a:ext cx="320714" cy="320714"/>
            </a:xfrm>
            <a:prstGeom prst="rect">
              <a:avLst/>
            </a:prstGeom>
          </p:spPr>
        </p:pic>
        <p:pic>
          <p:nvPicPr>
            <p:cNvPr id="108" name="Picture 34">
              <a:extLst>
                <a:ext uri="{FF2B5EF4-FFF2-40B4-BE49-F238E27FC236}">
                  <a16:creationId xmlns:a16="http://schemas.microsoft.com/office/drawing/2014/main" id="{671DCA35-FB9F-AA83-706F-B03932CC53C1}"/>
                </a:ext>
              </a:extLst>
            </p:cNvPr>
            <p:cNvPicPr>
              <a:picLocks noChangeAspect="1"/>
            </p:cNvPicPr>
            <p:nvPr/>
          </p:nvPicPr>
          <p:blipFill>
            <a:blip r:embed="rId7"/>
            <a:stretch>
              <a:fillRect/>
            </a:stretch>
          </p:blipFill>
          <p:spPr>
            <a:xfrm>
              <a:off x="9938360" y="0"/>
              <a:ext cx="320714" cy="320714"/>
            </a:xfrm>
            <a:prstGeom prst="rect">
              <a:avLst/>
            </a:prstGeom>
          </p:spPr>
        </p:pic>
        <p:pic>
          <p:nvPicPr>
            <p:cNvPr id="109" name="Picture 35">
              <a:extLst>
                <a:ext uri="{FF2B5EF4-FFF2-40B4-BE49-F238E27FC236}">
                  <a16:creationId xmlns:a16="http://schemas.microsoft.com/office/drawing/2014/main" id="{611BB559-459E-0678-03A8-37C46612C3BD}"/>
                </a:ext>
              </a:extLst>
            </p:cNvPr>
            <p:cNvPicPr>
              <a:picLocks noChangeAspect="1"/>
            </p:cNvPicPr>
            <p:nvPr/>
          </p:nvPicPr>
          <p:blipFill>
            <a:blip r:embed="rId8"/>
            <a:stretch>
              <a:fillRect/>
            </a:stretch>
          </p:blipFill>
          <p:spPr>
            <a:xfrm>
              <a:off x="10259073" y="0"/>
              <a:ext cx="320714" cy="320714"/>
            </a:xfrm>
            <a:prstGeom prst="rect">
              <a:avLst/>
            </a:prstGeom>
          </p:spPr>
        </p:pic>
        <p:pic>
          <p:nvPicPr>
            <p:cNvPr id="110" name="Picture 36">
              <a:extLst>
                <a:ext uri="{FF2B5EF4-FFF2-40B4-BE49-F238E27FC236}">
                  <a16:creationId xmlns:a16="http://schemas.microsoft.com/office/drawing/2014/main" id="{BAED51DC-5876-BC6F-63B8-8971E5A995BF}"/>
                </a:ext>
              </a:extLst>
            </p:cNvPr>
            <p:cNvPicPr>
              <a:picLocks noChangeAspect="1"/>
            </p:cNvPicPr>
            <p:nvPr/>
          </p:nvPicPr>
          <p:blipFill>
            <a:blip r:embed="rId9"/>
            <a:stretch>
              <a:fillRect/>
            </a:stretch>
          </p:blipFill>
          <p:spPr>
            <a:xfrm>
              <a:off x="10579787" y="0"/>
              <a:ext cx="320714" cy="320714"/>
            </a:xfrm>
            <a:prstGeom prst="rect">
              <a:avLst/>
            </a:prstGeom>
          </p:spPr>
        </p:pic>
        <p:pic>
          <p:nvPicPr>
            <p:cNvPr id="111" name="Picture 37">
              <a:extLst>
                <a:ext uri="{FF2B5EF4-FFF2-40B4-BE49-F238E27FC236}">
                  <a16:creationId xmlns:a16="http://schemas.microsoft.com/office/drawing/2014/main" id="{F710E191-B401-B860-B832-B4757B174134}"/>
                </a:ext>
              </a:extLst>
            </p:cNvPr>
            <p:cNvPicPr>
              <a:picLocks noChangeAspect="1"/>
            </p:cNvPicPr>
            <p:nvPr/>
          </p:nvPicPr>
          <p:blipFill>
            <a:blip r:embed="rId10"/>
            <a:stretch>
              <a:fillRect/>
            </a:stretch>
          </p:blipFill>
          <p:spPr>
            <a:xfrm>
              <a:off x="10900501" y="0"/>
              <a:ext cx="320714" cy="320714"/>
            </a:xfrm>
            <a:prstGeom prst="rect">
              <a:avLst/>
            </a:prstGeom>
          </p:spPr>
        </p:pic>
        <p:pic>
          <p:nvPicPr>
            <p:cNvPr id="112" name="Picture 38">
              <a:extLst>
                <a:ext uri="{FF2B5EF4-FFF2-40B4-BE49-F238E27FC236}">
                  <a16:creationId xmlns:a16="http://schemas.microsoft.com/office/drawing/2014/main" id="{9B3C4CB2-6413-F543-B4F1-D5D476165E10}"/>
                </a:ext>
              </a:extLst>
            </p:cNvPr>
            <p:cNvPicPr>
              <a:picLocks noChangeAspect="1"/>
            </p:cNvPicPr>
            <p:nvPr/>
          </p:nvPicPr>
          <p:blipFill>
            <a:blip r:embed="rId11"/>
            <a:stretch>
              <a:fillRect/>
            </a:stretch>
          </p:blipFill>
          <p:spPr>
            <a:xfrm>
              <a:off x="11221215" y="0"/>
              <a:ext cx="320714" cy="320714"/>
            </a:xfrm>
            <a:prstGeom prst="rect">
              <a:avLst/>
            </a:prstGeom>
          </p:spPr>
        </p:pic>
        <p:pic>
          <p:nvPicPr>
            <p:cNvPr id="113" name="Picture 39">
              <a:extLst>
                <a:ext uri="{FF2B5EF4-FFF2-40B4-BE49-F238E27FC236}">
                  <a16:creationId xmlns:a16="http://schemas.microsoft.com/office/drawing/2014/main" id="{23657C1B-93A5-E9C2-D496-0BFC73841DBA}"/>
                </a:ext>
              </a:extLst>
            </p:cNvPr>
            <p:cNvPicPr>
              <a:picLocks noChangeAspect="1"/>
            </p:cNvPicPr>
            <p:nvPr/>
          </p:nvPicPr>
          <p:blipFill>
            <a:blip r:embed="rId12"/>
            <a:stretch>
              <a:fillRect/>
            </a:stretch>
          </p:blipFill>
          <p:spPr>
            <a:xfrm>
              <a:off x="11541928" y="0"/>
              <a:ext cx="320714" cy="320714"/>
            </a:xfrm>
            <a:prstGeom prst="rect">
              <a:avLst/>
            </a:prstGeom>
          </p:spPr>
        </p:pic>
        <p:pic>
          <p:nvPicPr>
            <p:cNvPr id="114" name="Picture 40">
              <a:extLst>
                <a:ext uri="{FF2B5EF4-FFF2-40B4-BE49-F238E27FC236}">
                  <a16:creationId xmlns:a16="http://schemas.microsoft.com/office/drawing/2014/main" id="{9F19FC43-4CB0-3E0A-5FF7-60928BB57AFB}"/>
                </a:ext>
              </a:extLst>
            </p:cNvPr>
            <p:cNvPicPr>
              <a:picLocks noChangeAspect="1"/>
            </p:cNvPicPr>
            <p:nvPr/>
          </p:nvPicPr>
          <p:blipFill>
            <a:blip r:embed="rId13"/>
            <a:stretch>
              <a:fillRect/>
            </a:stretch>
          </p:blipFill>
          <p:spPr>
            <a:xfrm>
              <a:off x="11862642" y="0"/>
              <a:ext cx="320714" cy="320714"/>
            </a:xfrm>
            <a:prstGeom prst="rect">
              <a:avLst/>
            </a:prstGeom>
          </p:spPr>
        </p:pic>
      </p:grpSp>
      <p:grpSp>
        <p:nvGrpSpPr>
          <p:cNvPr id="5" name="Group 4">
            <a:extLst>
              <a:ext uri="{FF2B5EF4-FFF2-40B4-BE49-F238E27FC236}">
                <a16:creationId xmlns:a16="http://schemas.microsoft.com/office/drawing/2014/main" id="{0BB6901D-09FA-0EB4-D7A6-7A105F42FA45}"/>
              </a:ext>
            </a:extLst>
          </p:cNvPr>
          <p:cNvGrpSpPr/>
          <p:nvPr/>
        </p:nvGrpSpPr>
        <p:grpSpPr>
          <a:xfrm>
            <a:off x="991939" y="1114776"/>
            <a:ext cx="2448000" cy="2448000"/>
            <a:chOff x="579242" y="836527"/>
            <a:chExt cx="2268027" cy="2309151"/>
          </a:xfrm>
        </p:grpSpPr>
        <p:sp>
          <p:nvSpPr>
            <p:cNvPr id="4" name="Oval 3">
              <a:extLst>
                <a:ext uri="{FF2B5EF4-FFF2-40B4-BE49-F238E27FC236}">
                  <a16:creationId xmlns:a16="http://schemas.microsoft.com/office/drawing/2014/main" id="{EA42ADE3-2499-1E71-C1E9-568FBAEC4099}"/>
                </a:ext>
              </a:extLst>
            </p:cNvPr>
            <p:cNvSpPr>
              <a:spLocks noChangeAspect="1"/>
            </p:cNvSpPr>
            <p:nvPr/>
          </p:nvSpPr>
          <p:spPr>
            <a:xfrm>
              <a:off x="579242" y="836527"/>
              <a:ext cx="2268027" cy="2309151"/>
            </a:xfrm>
            <a:prstGeom prst="ellipse">
              <a:avLst/>
            </a:prstGeom>
            <a:solidFill>
              <a:srgbClr val="C8C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106" name="ZoneTexte 144">
              <a:extLst>
                <a:ext uri="{FF2B5EF4-FFF2-40B4-BE49-F238E27FC236}">
                  <a16:creationId xmlns:a16="http://schemas.microsoft.com/office/drawing/2014/main" id="{FCE73B7D-9CFD-9182-A7D3-2761CE60808B}"/>
                </a:ext>
              </a:extLst>
            </p:cNvPr>
            <p:cNvSpPr txBox="1"/>
            <p:nvPr/>
          </p:nvSpPr>
          <p:spPr>
            <a:xfrm>
              <a:off x="789337" y="1350381"/>
              <a:ext cx="1847833" cy="14515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panose="02110004020202020204"/>
                  <a:ea typeface="+mn-ea"/>
                  <a:cs typeface="+mn-cs"/>
                </a:rPr>
                <a:t>83</a:t>
              </a:r>
              <a:r>
                <a:rPr kumimoji="0" lang="en-US" sz="2800" b="1" i="0" u="none" strike="noStrike" kern="1200" cap="none" spc="0" normalizeH="0" baseline="0" noProof="0" dirty="0">
                  <a:ln>
                    <a:noFill/>
                  </a:ln>
                  <a:solidFill>
                    <a:prstClr val="white"/>
                  </a:solidFill>
                  <a:effectLst/>
                  <a:uLnTx/>
                  <a:uFillTx/>
                  <a:latin typeface="Aptos" panose="021100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Schedules and chartered airlines </a:t>
              </a:r>
              <a:endParaRPr kumimoji="0" lang="en-US" sz="28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4112" name="Image 9">
            <a:extLst>
              <a:ext uri="{FF2B5EF4-FFF2-40B4-BE49-F238E27FC236}">
                <a16:creationId xmlns:a16="http://schemas.microsoft.com/office/drawing/2014/main" id="{A6F8F6AB-A659-CAB2-95C0-C97FFB701B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061930" y="812225"/>
            <a:ext cx="173105" cy="11845927"/>
          </a:xfrm>
          <a:prstGeom prst="rect">
            <a:avLst/>
          </a:prstGeom>
          <a:noFill/>
          <a:ln>
            <a:noFill/>
          </a:ln>
        </p:spPr>
      </p:pic>
      <p:pic>
        <p:nvPicPr>
          <p:cNvPr id="4113" name="Image 10">
            <a:extLst>
              <a:ext uri="{FF2B5EF4-FFF2-40B4-BE49-F238E27FC236}">
                <a16:creationId xmlns:a16="http://schemas.microsoft.com/office/drawing/2014/main" id="{EBA11069-9693-4044-9B0B-0695100D89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023329" y="-6004766"/>
            <a:ext cx="163902" cy="12173435"/>
          </a:xfrm>
          <a:prstGeom prst="rect">
            <a:avLst/>
          </a:prstGeom>
          <a:noFill/>
          <a:ln>
            <a:noFill/>
          </a:ln>
        </p:spPr>
      </p:pic>
      <p:pic>
        <p:nvPicPr>
          <p:cNvPr id="4114" name="Image 11">
            <a:extLst>
              <a:ext uri="{FF2B5EF4-FFF2-40B4-BE49-F238E27FC236}">
                <a16:creationId xmlns:a16="http://schemas.microsoft.com/office/drawing/2014/main" id="{D7A1FA53-0D0F-17CD-7A0F-B2FDA3B57E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a:off x="11906238" y="-15397"/>
            <a:ext cx="290373" cy="6873396"/>
          </a:xfrm>
          <a:prstGeom prst="rect">
            <a:avLst/>
          </a:prstGeom>
          <a:noFill/>
          <a:ln>
            <a:noFill/>
          </a:ln>
        </p:spPr>
      </p:pic>
      <p:pic>
        <p:nvPicPr>
          <p:cNvPr id="4115" name="Image 12">
            <a:extLst>
              <a:ext uri="{FF2B5EF4-FFF2-40B4-BE49-F238E27FC236}">
                <a16:creationId xmlns:a16="http://schemas.microsoft.com/office/drawing/2014/main" id="{EB1E00C7-648F-E63E-8DB5-B9AAF808D6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4116" name="Image 13">
            <a:extLst>
              <a:ext uri="{FF2B5EF4-FFF2-40B4-BE49-F238E27FC236}">
                <a16:creationId xmlns:a16="http://schemas.microsoft.com/office/drawing/2014/main" id="{0A748C29-56E7-9D1B-48ED-CA57BEABA4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039270" y="686129"/>
            <a:ext cx="163904" cy="12173435"/>
          </a:xfrm>
          <a:prstGeom prst="rect">
            <a:avLst/>
          </a:prstGeom>
          <a:noFill/>
          <a:ln>
            <a:noFill/>
          </a:ln>
        </p:spPr>
      </p:pic>
      <p:grpSp>
        <p:nvGrpSpPr>
          <p:cNvPr id="7" name="Group 6">
            <a:extLst>
              <a:ext uri="{FF2B5EF4-FFF2-40B4-BE49-F238E27FC236}">
                <a16:creationId xmlns:a16="http://schemas.microsoft.com/office/drawing/2014/main" id="{A0038C9F-8BB0-7C05-03EC-5FF52232FAA4}"/>
              </a:ext>
            </a:extLst>
          </p:cNvPr>
          <p:cNvGrpSpPr/>
          <p:nvPr/>
        </p:nvGrpSpPr>
        <p:grpSpPr>
          <a:xfrm>
            <a:off x="991938" y="3854651"/>
            <a:ext cx="2448000" cy="2448000"/>
            <a:chOff x="3612108" y="4401400"/>
            <a:chExt cx="1958400" cy="1913525"/>
          </a:xfrm>
        </p:grpSpPr>
        <p:sp>
          <p:nvSpPr>
            <p:cNvPr id="6" name="Oval 5">
              <a:extLst>
                <a:ext uri="{FF2B5EF4-FFF2-40B4-BE49-F238E27FC236}">
                  <a16:creationId xmlns:a16="http://schemas.microsoft.com/office/drawing/2014/main" id="{053DC908-519B-6069-C44A-AA019A77D076}"/>
                </a:ext>
              </a:extLst>
            </p:cNvPr>
            <p:cNvSpPr>
              <a:spLocks noChangeAspect="1"/>
            </p:cNvSpPr>
            <p:nvPr/>
          </p:nvSpPr>
          <p:spPr>
            <a:xfrm>
              <a:off x="3612108" y="4401400"/>
              <a:ext cx="1958400" cy="1913525"/>
            </a:xfrm>
            <a:prstGeom prst="ellipse">
              <a:avLst/>
            </a:prstGeom>
            <a:solidFill>
              <a:srgbClr val="2470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110" name="ZoneTexte 148">
              <a:extLst>
                <a:ext uri="{FF2B5EF4-FFF2-40B4-BE49-F238E27FC236}">
                  <a16:creationId xmlns:a16="http://schemas.microsoft.com/office/drawing/2014/main" id="{4F7FCE91-5B2D-ACFF-B870-5DECFAFB3E85}"/>
                </a:ext>
              </a:extLst>
            </p:cNvPr>
            <p:cNvSpPr txBox="1"/>
            <p:nvPr/>
          </p:nvSpPr>
          <p:spPr>
            <a:xfrm>
              <a:off x="3826042" y="4849589"/>
              <a:ext cx="1573821" cy="962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panose="02110004020202020204"/>
                  <a:ea typeface="+mn-ea"/>
                  <a:cs typeface="+mn-cs"/>
                </a:rPr>
                <a:t>196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Airports and airstrips</a:t>
              </a:r>
            </a:p>
          </p:txBody>
        </p:sp>
      </p:grpSp>
      <p:grpSp>
        <p:nvGrpSpPr>
          <p:cNvPr id="8" name="Group 24">
            <a:extLst>
              <a:ext uri="{FF2B5EF4-FFF2-40B4-BE49-F238E27FC236}">
                <a16:creationId xmlns:a16="http://schemas.microsoft.com/office/drawing/2014/main" id="{8C4D62A6-3650-F77F-FEE7-94206F32F764}"/>
              </a:ext>
            </a:extLst>
          </p:cNvPr>
          <p:cNvGrpSpPr>
            <a:grpSpLocks noChangeAspect="1"/>
          </p:cNvGrpSpPr>
          <p:nvPr/>
        </p:nvGrpSpPr>
        <p:grpSpPr>
          <a:xfrm>
            <a:off x="5319374" y="3901574"/>
            <a:ext cx="2196000" cy="2196000"/>
            <a:chOff x="4102490" y="3817590"/>
            <a:chExt cx="2196000" cy="2196000"/>
          </a:xfrm>
        </p:grpSpPr>
        <p:grpSp>
          <p:nvGrpSpPr>
            <p:cNvPr id="9" name="Group 10">
              <a:extLst>
                <a:ext uri="{FF2B5EF4-FFF2-40B4-BE49-F238E27FC236}">
                  <a16:creationId xmlns:a16="http://schemas.microsoft.com/office/drawing/2014/main" id="{EBA8CFE3-7D3C-3D06-4C0C-3B313F1F5FE7}"/>
                </a:ext>
              </a:extLst>
            </p:cNvPr>
            <p:cNvGrpSpPr/>
            <p:nvPr/>
          </p:nvGrpSpPr>
          <p:grpSpPr>
            <a:xfrm>
              <a:off x="4102490" y="3817590"/>
              <a:ext cx="2196000" cy="2196000"/>
              <a:chOff x="762122" y="799958"/>
              <a:chExt cx="2196000" cy="2196000"/>
            </a:xfrm>
          </p:grpSpPr>
          <p:sp>
            <p:nvSpPr>
              <p:cNvPr id="11" name="Oval 11">
                <a:extLst>
                  <a:ext uri="{FF2B5EF4-FFF2-40B4-BE49-F238E27FC236}">
                    <a16:creationId xmlns:a16="http://schemas.microsoft.com/office/drawing/2014/main" id="{7F2BE7FE-8054-D8A5-61B0-0662082CC737}"/>
                  </a:ext>
                </a:extLst>
              </p:cNvPr>
              <p:cNvSpPr>
                <a:spLocks noChangeAspect="1"/>
              </p:cNvSpPr>
              <p:nvPr/>
            </p:nvSpPr>
            <p:spPr>
              <a:xfrm>
                <a:off x="762122" y="799958"/>
                <a:ext cx="2196000" cy="2196000"/>
              </a:xfrm>
              <a:prstGeom prst="ellipse">
                <a:avLst/>
              </a:prstGeom>
              <a:solidFill>
                <a:srgbClr val="C8C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ZoneTexte 144">
                <a:extLst>
                  <a:ext uri="{FF2B5EF4-FFF2-40B4-BE49-F238E27FC236}">
                    <a16:creationId xmlns:a16="http://schemas.microsoft.com/office/drawing/2014/main" id="{0D7DB600-F793-1C84-C06E-3D3146FBC5A5}"/>
                  </a:ext>
                </a:extLst>
              </p:cNvPr>
              <p:cNvSpPr txBox="1"/>
              <p:nvPr/>
            </p:nvSpPr>
            <p:spPr>
              <a:xfrm>
                <a:off x="1154673" y="1226964"/>
                <a:ext cx="15012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0" name="ZoneTexte 148">
              <a:extLst>
                <a:ext uri="{FF2B5EF4-FFF2-40B4-BE49-F238E27FC236}">
                  <a16:creationId xmlns:a16="http://schemas.microsoft.com/office/drawing/2014/main" id="{10262E5E-465D-0B85-CA39-47758878A526}"/>
                </a:ext>
              </a:extLst>
            </p:cNvPr>
            <p:cNvSpPr txBox="1"/>
            <p:nvPr/>
          </p:nvSpPr>
          <p:spPr>
            <a:xfrm>
              <a:off x="4280475" y="4275349"/>
              <a:ext cx="1840792"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10.2 million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t>Passenger traffic to/from the EAC countries in 2023</a:t>
              </a:r>
            </a:p>
          </p:txBody>
        </p:sp>
      </p:grpSp>
      <p:sp>
        <p:nvSpPr>
          <p:cNvPr id="13" name="Freeform 19">
            <a:extLst>
              <a:ext uri="{FF2B5EF4-FFF2-40B4-BE49-F238E27FC236}">
                <a16:creationId xmlns:a16="http://schemas.microsoft.com/office/drawing/2014/main" id="{08653370-ADEC-F58B-31AC-6EDFD881E9B3}"/>
              </a:ext>
            </a:extLst>
          </p:cNvPr>
          <p:cNvSpPr>
            <a:spLocks noChangeAspect="1"/>
          </p:cNvSpPr>
          <p:nvPr/>
        </p:nvSpPr>
        <p:spPr>
          <a:xfrm rot="2696653">
            <a:off x="7528631" y="3274999"/>
            <a:ext cx="761247" cy="1452187"/>
          </a:xfrm>
          <a:custGeom>
            <a:avLst/>
            <a:gdLst>
              <a:gd name="connsiteX0" fmla="*/ 1046815 w 1717717"/>
              <a:gd name="connsiteY0" fmla="*/ 0 h 1899422"/>
              <a:gd name="connsiteX1" fmla="*/ 1717717 w 1717717"/>
              <a:gd name="connsiteY1" fmla="*/ 54316 h 1899422"/>
              <a:gd name="connsiteX2" fmla="*/ 1424876 w 1717717"/>
              <a:gd name="connsiteY2" fmla="*/ 660373 h 1899422"/>
              <a:gd name="connsiteX3" fmla="*/ 1284130 w 1717717"/>
              <a:gd name="connsiteY3" fmla="*/ 414526 h 1899422"/>
              <a:gd name="connsiteX4" fmla="*/ 1251279 w 1717717"/>
              <a:gd name="connsiteY4" fmla="*/ 443556 h 1899422"/>
              <a:gd name="connsiteX5" fmla="*/ 792864 w 1717717"/>
              <a:gd name="connsiteY5" fmla="*/ 1491482 h 1899422"/>
              <a:gd name="connsiteX6" fmla="*/ 846561 w 1717717"/>
              <a:gd name="connsiteY6" fmla="*/ 1870339 h 1899422"/>
              <a:gd name="connsiteX7" fmla="*/ 857101 w 1717717"/>
              <a:gd name="connsiteY7" fmla="*/ 1899422 h 1899422"/>
              <a:gd name="connsiteX8" fmla="*/ 86210 w 1717717"/>
              <a:gd name="connsiteY8" fmla="*/ 1899422 h 1899422"/>
              <a:gd name="connsiteX9" fmla="*/ 32216 w 1717717"/>
              <a:gd name="connsiteY9" fmla="*/ 1755648 h 1899422"/>
              <a:gd name="connsiteX10" fmla="*/ 0 w 1717717"/>
              <a:gd name="connsiteY10" fmla="*/ 1491485 h 1899422"/>
              <a:gd name="connsiteX11" fmla="*/ 1114184 w 1717717"/>
              <a:gd name="connsiteY11" fmla="*/ 239664 h 1899422"/>
              <a:gd name="connsiteX12" fmla="*/ 1176445 w 1717717"/>
              <a:gd name="connsiteY12" fmla="*/ 226431 h 189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7717" h="1899422">
                <a:moveTo>
                  <a:pt x="1046815" y="0"/>
                </a:moveTo>
                <a:lnTo>
                  <a:pt x="1717717" y="54316"/>
                </a:lnTo>
                <a:lnTo>
                  <a:pt x="1424876" y="660373"/>
                </a:lnTo>
                <a:lnTo>
                  <a:pt x="1284130" y="414526"/>
                </a:lnTo>
                <a:lnTo>
                  <a:pt x="1251279" y="443556"/>
                </a:lnTo>
                <a:cubicBezTo>
                  <a:pt x="958096" y="734847"/>
                  <a:pt x="792864" y="1104700"/>
                  <a:pt x="792864" y="1491482"/>
                </a:cubicBezTo>
                <a:cubicBezTo>
                  <a:pt x="792864" y="1620410"/>
                  <a:pt x="811224" y="1747457"/>
                  <a:pt x="846561" y="1870339"/>
                </a:cubicBezTo>
                <a:lnTo>
                  <a:pt x="857101" y="1899422"/>
                </a:lnTo>
                <a:lnTo>
                  <a:pt x="86210" y="1899422"/>
                </a:lnTo>
                <a:lnTo>
                  <a:pt x="32216" y="1755648"/>
                </a:lnTo>
                <a:cubicBezTo>
                  <a:pt x="11092" y="1670320"/>
                  <a:pt x="0" y="1581973"/>
                  <a:pt x="0" y="1491485"/>
                </a:cubicBezTo>
                <a:cubicBezTo>
                  <a:pt x="0" y="903310"/>
                  <a:pt x="468682" y="405620"/>
                  <a:pt x="1114184" y="239664"/>
                </a:cubicBezTo>
                <a:lnTo>
                  <a:pt x="1176445" y="226431"/>
                </a:lnTo>
                <a:close/>
              </a:path>
            </a:pathLst>
          </a:cu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22">
            <a:extLst>
              <a:ext uri="{FF2B5EF4-FFF2-40B4-BE49-F238E27FC236}">
                <a16:creationId xmlns:a16="http://schemas.microsoft.com/office/drawing/2014/main" id="{0945A2DF-CBA9-EC2B-77EB-9DA1F3E9D9F8}"/>
              </a:ext>
            </a:extLst>
          </p:cNvPr>
          <p:cNvSpPr>
            <a:spLocks noChangeAspect="1"/>
          </p:cNvSpPr>
          <p:nvPr/>
        </p:nvSpPr>
        <p:spPr>
          <a:xfrm rot="14200407">
            <a:off x="7835477" y="4183682"/>
            <a:ext cx="721311" cy="1506764"/>
          </a:xfrm>
          <a:custGeom>
            <a:avLst/>
            <a:gdLst>
              <a:gd name="connsiteX0" fmla="*/ 1046815 w 1717717"/>
              <a:gd name="connsiteY0" fmla="*/ 0 h 1899422"/>
              <a:gd name="connsiteX1" fmla="*/ 1717717 w 1717717"/>
              <a:gd name="connsiteY1" fmla="*/ 54316 h 1899422"/>
              <a:gd name="connsiteX2" fmla="*/ 1424876 w 1717717"/>
              <a:gd name="connsiteY2" fmla="*/ 660373 h 1899422"/>
              <a:gd name="connsiteX3" fmla="*/ 1284130 w 1717717"/>
              <a:gd name="connsiteY3" fmla="*/ 414526 h 1899422"/>
              <a:gd name="connsiteX4" fmla="*/ 1251279 w 1717717"/>
              <a:gd name="connsiteY4" fmla="*/ 443556 h 1899422"/>
              <a:gd name="connsiteX5" fmla="*/ 792864 w 1717717"/>
              <a:gd name="connsiteY5" fmla="*/ 1491482 h 1899422"/>
              <a:gd name="connsiteX6" fmla="*/ 846561 w 1717717"/>
              <a:gd name="connsiteY6" fmla="*/ 1870339 h 1899422"/>
              <a:gd name="connsiteX7" fmla="*/ 857101 w 1717717"/>
              <a:gd name="connsiteY7" fmla="*/ 1899422 h 1899422"/>
              <a:gd name="connsiteX8" fmla="*/ 86210 w 1717717"/>
              <a:gd name="connsiteY8" fmla="*/ 1899422 h 1899422"/>
              <a:gd name="connsiteX9" fmla="*/ 32216 w 1717717"/>
              <a:gd name="connsiteY9" fmla="*/ 1755648 h 1899422"/>
              <a:gd name="connsiteX10" fmla="*/ 0 w 1717717"/>
              <a:gd name="connsiteY10" fmla="*/ 1491485 h 1899422"/>
              <a:gd name="connsiteX11" fmla="*/ 1114184 w 1717717"/>
              <a:gd name="connsiteY11" fmla="*/ 239664 h 1899422"/>
              <a:gd name="connsiteX12" fmla="*/ 1176445 w 1717717"/>
              <a:gd name="connsiteY12" fmla="*/ 226431 h 189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7717" h="1899422">
                <a:moveTo>
                  <a:pt x="1046815" y="0"/>
                </a:moveTo>
                <a:lnTo>
                  <a:pt x="1717717" y="54316"/>
                </a:lnTo>
                <a:lnTo>
                  <a:pt x="1424876" y="660373"/>
                </a:lnTo>
                <a:lnTo>
                  <a:pt x="1284130" y="414526"/>
                </a:lnTo>
                <a:lnTo>
                  <a:pt x="1251279" y="443556"/>
                </a:lnTo>
                <a:cubicBezTo>
                  <a:pt x="958096" y="734847"/>
                  <a:pt x="792864" y="1104700"/>
                  <a:pt x="792864" y="1491482"/>
                </a:cubicBezTo>
                <a:cubicBezTo>
                  <a:pt x="792864" y="1620410"/>
                  <a:pt x="811224" y="1747457"/>
                  <a:pt x="846561" y="1870339"/>
                </a:cubicBezTo>
                <a:lnTo>
                  <a:pt x="857101" y="1899422"/>
                </a:lnTo>
                <a:lnTo>
                  <a:pt x="86210" y="1899422"/>
                </a:lnTo>
                <a:lnTo>
                  <a:pt x="32216" y="1755648"/>
                </a:lnTo>
                <a:cubicBezTo>
                  <a:pt x="11092" y="1670320"/>
                  <a:pt x="0" y="1581973"/>
                  <a:pt x="0" y="1491485"/>
                </a:cubicBezTo>
                <a:cubicBezTo>
                  <a:pt x="0" y="903310"/>
                  <a:pt x="468682" y="405620"/>
                  <a:pt x="1114184" y="239664"/>
                </a:cubicBezTo>
                <a:lnTo>
                  <a:pt x="1176445" y="226431"/>
                </a:lnTo>
                <a:close/>
              </a:path>
            </a:pathLst>
          </a:cu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05846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0" y="0"/>
            <a:ext cx="7022237" cy="587829"/>
          </a:xfrm>
        </p:spPr>
        <p:txBody>
          <a:bodyPr/>
          <a:lstStyle/>
          <a:p>
            <a:br>
              <a:rPr lang="en-US" sz="1600" cap="none" dirty="0">
                <a:latin typeface="Verdana" panose="020B0604030504040204" pitchFamily="34" charset="0"/>
                <a:ea typeface="Verdana" panose="020B0604030504040204" pitchFamily="34" charset="0"/>
                <a:cs typeface="Tahoma" panose="020B0604030504040204" pitchFamily="34" charset="0"/>
              </a:rPr>
            </a:br>
            <a:r>
              <a:rPr lang="en-US" sz="1600" cap="none" dirty="0">
                <a:solidFill>
                  <a:srgbClr val="FF0000"/>
                </a:solidFill>
                <a:latin typeface="Verdana" panose="020B0604030504040204" pitchFamily="34" charset="0"/>
                <a:ea typeface="Verdana" panose="020B0604030504040204" pitchFamily="34" charset="0"/>
                <a:cs typeface="Tahoma" panose="020B0604030504040204" pitchFamily="34" charset="0"/>
              </a:rPr>
              <a:t>    The East African Community (EAC) Experience</a:t>
            </a:r>
            <a:br>
              <a:rPr lang="en-US" sz="1600" dirty="0">
                <a:latin typeface="Verdana" panose="020B0604030504040204" pitchFamily="34" charset="0"/>
                <a:ea typeface="Verdana" panose="020B0604030504040204" pitchFamily="34" charset="0"/>
                <a:cs typeface="Tahoma" panose="020B0604030504040204" pitchFamily="34" charset="0"/>
              </a:rPr>
            </a:br>
            <a:br>
              <a:rPr lang="en-US" sz="1600" dirty="0">
                <a:latin typeface="Verdana" panose="020B0604030504040204" pitchFamily="34" charset="0"/>
                <a:ea typeface="Verdana" panose="020B0604030504040204" pitchFamily="34" charset="0"/>
                <a:cs typeface="Tahoma" panose="020B0604030504040204" pitchFamily="34" charset="0"/>
              </a:rPr>
            </a:br>
            <a:endParaRPr lang="en-US" sz="1600" dirty="0">
              <a:solidFill>
                <a:schemeClr val="accent6"/>
              </a:solidFill>
              <a:latin typeface="Verdana" panose="020B0604030504040204" pitchFamily="34" charset="0"/>
              <a:ea typeface="Verdana" panose="020B060403050404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399592" y="447869"/>
            <a:ext cx="7896808" cy="5747658"/>
          </a:xfrm>
        </p:spPr>
        <p:txBody>
          <a:bodyPr/>
          <a:lstStyle/>
          <a:p>
            <a:pPr algn="just">
              <a:lnSpc>
                <a:spcPct val="107000"/>
              </a:lnSpc>
              <a:spcAft>
                <a:spcPts val="800"/>
              </a:spcAft>
            </a:pPr>
            <a:endParaRPr lang="en-GB" sz="1400" u="sng"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u="sng" dirty="0">
                <a:effectLst/>
                <a:latin typeface="Verdana" panose="020B0604030504040204" pitchFamily="34" charset="0"/>
                <a:ea typeface="Calibri" panose="020F0502020204030204" pitchFamily="34" charset="0"/>
                <a:cs typeface="Times New Roman" panose="02020603050405020304" pitchFamily="18" charset="0"/>
              </a:rPr>
              <a:t>Background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a:t>
            </a:r>
            <a:r>
              <a:rPr lang="en-GB" sz="1400" b="1" dirty="0">
                <a:effectLst/>
                <a:latin typeface="Verdana" panose="020B0604030504040204" pitchFamily="34" charset="0"/>
                <a:ea typeface="Calibri" panose="020F0502020204030204" pitchFamily="34" charset="0"/>
                <a:cs typeface="Times New Roman" panose="02020603050405020304" pitchFamily="18" charset="0"/>
              </a:rPr>
              <a:t>One Network Area (ONA)</a:t>
            </a:r>
            <a:r>
              <a:rPr lang="en-GB" sz="1400" dirty="0">
                <a:effectLst/>
                <a:latin typeface="Verdana" panose="020B0604030504040204" pitchFamily="34" charset="0"/>
                <a:ea typeface="Calibri" panose="020F0502020204030204" pitchFamily="34" charset="0"/>
                <a:cs typeface="Times New Roman" panose="02020603050405020304" pitchFamily="18" charset="0"/>
              </a:rPr>
              <a:t> was conceived in 2015 under the Northern Corridor Integration Project (NCIP). </a:t>
            </a:r>
          </a:p>
          <a:p>
            <a:pPr algn="just">
              <a:lnSpc>
                <a:spcPct val="107000"/>
              </a:lnSpc>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Northern corridor is the transport corridor linking the landlocked countries of Uganda, Rwanda, Burundi, and South Sudan to Kenya’s maritime port of Mombasa.</a:t>
            </a:r>
          </a:p>
          <a:p>
            <a:pPr algn="just">
              <a:lnSpc>
                <a:spcPct val="107000"/>
              </a:lnSpc>
              <a:spcAft>
                <a:spcPts val="800"/>
              </a:spcAft>
            </a:pPr>
            <a:r>
              <a:rPr lang="en-GB" sz="1400" dirty="0">
                <a:effectLst/>
                <a:latin typeface="Verdana" panose="020B0604030504040204" pitchFamily="34" charset="0"/>
                <a:ea typeface="Verdana" panose="020B0604030504040204" pitchFamily="34" charset="0"/>
                <a:cs typeface="Times New Roman" panose="02020603050405020304" pitchFamily="18" charset="0"/>
              </a:rPr>
              <a:t>The transport corridor also serves the Democratic Republic of Congo and Northern Tanzania. The NCIP Project is intended to generate the sustainable political will necessary to Fastrack the implementation of the intended projects. Broadly speaking, the NCIP was meant to integrate the partner states economically.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Challenges that ONA sought to address (Rationale):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Font typeface="Symbol" panose="05050102010706020507" pitchFamily="18" charset="2"/>
              <a:buChar char=""/>
            </a:pPr>
            <a:r>
              <a:rPr lang="en-GB" sz="1400" dirty="0">
                <a:effectLst/>
                <a:latin typeface="Verdana" panose="020B0604030504040204" pitchFamily="34" charset="0"/>
                <a:ea typeface="Calibri" panose="020F0502020204030204" pitchFamily="34" charset="0"/>
                <a:cs typeface="Times New Roman" panose="02020603050405020304" pitchFamily="18" charset="0"/>
              </a:rPr>
              <a:t>High roaming cost was an obstacle to the regional integration efforts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Font typeface="Symbol" panose="05050102010706020507" pitchFamily="18" charset="2"/>
              <a:buChar char=""/>
            </a:pPr>
            <a:r>
              <a:rPr lang="en-GB" sz="1400" dirty="0">
                <a:effectLst/>
                <a:latin typeface="Verdana" panose="020B0604030504040204" pitchFamily="34" charset="0"/>
                <a:ea typeface="Calibri" panose="020F0502020204030204" pitchFamily="34" charset="0"/>
                <a:cs typeface="Times New Roman" panose="02020603050405020304" pitchFamily="18" charset="0"/>
              </a:rPr>
              <a:t>There was growth in regional (EAC) travel due to the opening of economies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Font typeface="Symbol" panose="05050102010706020507" pitchFamily="18" charset="2"/>
              <a:buChar char=""/>
            </a:pPr>
            <a:r>
              <a:rPr lang="en-GB" sz="1400" dirty="0">
                <a:effectLst/>
                <a:latin typeface="Verdana" panose="020B0604030504040204" pitchFamily="34" charset="0"/>
                <a:ea typeface="Calibri" panose="020F0502020204030204" pitchFamily="34" charset="0"/>
                <a:cs typeface="Times New Roman" panose="02020603050405020304" pitchFamily="18" charset="0"/>
              </a:rPr>
              <a:t>Significant tariff differentials while roaming on different networks within the host country in EAC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Font typeface="Symbol" panose="05050102010706020507" pitchFamily="18" charset="2"/>
              <a:buChar char=""/>
            </a:pPr>
            <a:r>
              <a:rPr lang="en-GB" sz="1400" dirty="0">
                <a:effectLst/>
                <a:latin typeface="Verdana" panose="020B0604030504040204" pitchFamily="34" charset="0"/>
                <a:ea typeface="Calibri" panose="020F0502020204030204" pitchFamily="34" charset="0"/>
                <a:cs typeface="Times New Roman" panose="02020603050405020304" pitchFamily="18" charset="0"/>
              </a:rPr>
              <a:t>Roaming Cross Border Services – Absence of Regulatory oversight single country or REC cannot tackle this issue alone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Font typeface="Symbol" panose="05050102010706020507" pitchFamily="18" charset="2"/>
              <a:buChar char=""/>
            </a:pPr>
            <a:r>
              <a:rPr lang="en-GB" sz="1400" dirty="0">
                <a:effectLst/>
                <a:latin typeface="Verdana" panose="020B0604030504040204" pitchFamily="34" charset="0"/>
                <a:ea typeface="Calibri" panose="020F0502020204030204" pitchFamily="34" charset="0"/>
                <a:cs typeface="Times New Roman" panose="02020603050405020304" pitchFamily="18" charset="0"/>
              </a:rPr>
              <a:t>Weak/Limited Competitive Forces in the Roaming Market Segment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Font typeface="Symbol" panose="05050102010706020507" pitchFamily="18" charset="2"/>
              <a:buChar char=""/>
            </a:pPr>
            <a:r>
              <a:rPr lang="en-GB" sz="1400" dirty="0">
                <a:effectLst/>
                <a:latin typeface="Verdana" panose="020B0604030504040204" pitchFamily="34" charset="0"/>
                <a:ea typeface="Calibri" panose="020F0502020204030204" pitchFamily="34" charset="0"/>
                <a:cs typeface="Times New Roman" panose="02020603050405020304" pitchFamily="18" charset="0"/>
              </a:rPr>
              <a:t>International roaming services involve multiple stakeholders (operators, regulators, taxation authorities) and a regional policy framework is paramount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400" dirty="0">
              <a:solidFill>
                <a:schemeClr val="accent6"/>
              </a:solidFill>
              <a:latin typeface="Verdana" panose="020B0604030504040204" pitchFamily="34" charset="0"/>
              <a:ea typeface="Verdana" panose="020B0604030504040204" pitchFamily="34" charset="0"/>
              <a:cs typeface="Sabon Next LT" panose="02000500000000000000" pitchFamily="2" charset="0"/>
            </a:endParaRPr>
          </a:p>
        </p:txBody>
      </p:sp>
      <p:pic>
        <p:nvPicPr>
          <p:cNvPr id="4" name="Image 12">
            <a:extLst>
              <a:ext uri="{FF2B5EF4-FFF2-40B4-BE49-F238E27FC236}">
                <a16:creationId xmlns:a16="http://schemas.microsoft.com/office/drawing/2014/main" id="{AEF9F279-4B0C-4CE0-B174-5580DBEA47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9480" y="0"/>
            <a:ext cx="290373" cy="6873396"/>
          </a:xfrm>
          <a:prstGeom prst="rect">
            <a:avLst/>
          </a:prstGeom>
          <a:noFill/>
          <a:ln>
            <a:noFill/>
          </a:ln>
        </p:spPr>
      </p:pic>
      <p:pic>
        <p:nvPicPr>
          <p:cNvPr id="5" name="Image 12">
            <a:extLst>
              <a:ext uri="{FF2B5EF4-FFF2-40B4-BE49-F238E27FC236}">
                <a16:creationId xmlns:a16="http://schemas.microsoft.com/office/drawing/2014/main" id="{EF61389E-CA25-45DE-9120-4562DD4B5E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11901627" y="-15396"/>
            <a:ext cx="290373" cy="6873396"/>
          </a:xfrm>
          <a:prstGeom prst="rect">
            <a:avLst/>
          </a:prstGeom>
          <a:noFill/>
          <a:ln>
            <a:noFill/>
          </a:ln>
        </p:spPr>
      </p:pic>
      <p:pic>
        <p:nvPicPr>
          <p:cNvPr id="6" name="Image 13">
            <a:extLst>
              <a:ext uri="{FF2B5EF4-FFF2-40B4-BE49-F238E27FC236}">
                <a16:creationId xmlns:a16="http://schemas.microsoft.com/office/drawing/2014/main" id="{86F47D22-0951-4D6A-B908-AE5C2D98F3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39270" y="686129"/>
            <a:ext cx="163904" cy="12173435"/>
          </a:xfrm>
          <a:prstGeom prst="rect">
            <a:avLst/>
          </a:prstGeom>
          <a:noFill/>
          <a:ln>
            <a:noFill/>
          </a:ln>
        </p:spPr>
      </p:pic>
      <p:pic>
        <p:nvPicPr>
          <p:cNvPr id="7" name="Image 13">
            <a:extLst>
              <a:ext uri="{FF2B5EF4-FFF2-40B4-BE49-F238E27FC236}">
                <a16:creationId xmlns:a16="http://schemas.microsoft.com/office/drawing/2014/main" id="{364A52EE-2522-4F2E-91CE-215E2EB98B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995286" y="-6105315"/>
            <a:ext cx="163904" cy="12173435"/>
          </a:xfrm>
          <a:prstGeom prst="rect">
            <a:avLst/>
          </a:prstGeom>
          <a:noFill/>
          <a:ln>
            <a:noFill/>
          </a:ln>
        </p:spPr>
      </p:pic>
      <p:pic>
        <p:nvPicPr>
          <p:cNvPr id="8" name="Image 3">
            <a:extLst>
              <a:ext uri="{FF2B5EF4-FFF2-40B4-BE49-F238E27FC236}">
                <a16:creationId xmlns:a16="http://schemas.microsoft.com/office/drawing/2014/main" id="{868A8569-3BB1-4D94-A36A-A58DBC907A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2662" y="5827424"/>
            <a:ext cx="736206" cy="736206"/>
          </a:xfrm>
          <a:prstGeom prst="rect">
            <a:avLst/>
          </a:prstGeom>
          <a:noFill/>
          <a:ln>
            <a:noFill/>
          </a:ln>
        </p:spPr>
      </p:pic>
    </p:spTree>
    <p:extLst>
      <p:ext uri="{BB962C8B-B14F-4D97-AF65-F5344CB8AC3E}">
        <p14:creationId xmlns:p14="http://schemas.microsoft.com/office/powerpoint/2010/main" val="2952923800"/>
      </p:ext>
    </p:extLst>
  </p:cSld>
  <p:clrMapOvr>
    <a:masterClrMapping/>
  </p:clrMapOvr>
</p:sld>
</file>

<file path=ppt/theme/theme1.xml><?xml version="1.0" encoding="utf-8"?>
<a:theme xmlns:a="http://schemas.openxmlformats.org/drawingml/2006/main" name="Office Theme">
  <a:themeElements>
    <a:clrScheme name="hijau arab">
      <a:dk1>
        <a:sysClr val="windowText" lastClr="000000"/>
      </a:dk1>
      <a:lt1>
        <a:sysClr val="window" lastClr="FFFFFF"/>
      </a:lt1>
      <a:dk2>
        <a:srgbClr val="44546A"/>
      </a:dk2>
      <a:lt2>
        <a:srgbClr val="E7E6E6"/>
      </a:lt2>
      <a:accent1>
        <a:srgbClr val="92D050"/>
      </a:accent1>
      <a:accent2>
        <a:srgbClr val="00D661"/>
      </a:accent2>
      <a:accent3>
        <a:srgbClr val="00B050"/>
      </a:accent3>
      <a:accent4>
        <a:srgbClr val="00A44A"/>
      </a:accent4>
      <a:accent5>
        <a:srgbClr val="008E40"/>
      </a:accent5>
      <a:accent6>
        <a:srgbClr val="00A44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w-mc3">
  <a:themeElements>
    <a:clrScheme name="Custom 7">
      <a:dk1>
        <a:srgbClr val="000000"/>
      </a:dk1>
      <a:lt1>
        <a:srgbClr val="FFFFFF"/>
      </a:lt1>
      <a:dk2>
        <a:srgbClr val="44546A"/>
      </a:dk2>
      <a:lt2>
        <a:srgbClr val="E7E6E6"/>
      </a:lt2>
      <a:accent1>
        <a:srgbClr val="0096FF"/>
      </a:accent1>
      <a:accent2>
        <a:srgbClr val="FF2600"/>
      </a:accent2>
      <a:accent3>
        <a:srgbClr val="FF9300"/>
      </a:accent3>
      <a:accent4>
        <a:srgbClr val="92D050"/>
      </a:accent4>
      <a:accent5>
        <a:srgbClr val="445469"/>
      </a:accent5>
      <a:accent6>
        <a:srgbClr val="93209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new-w-mc3" id="{1DD468CD-E0D4-5542-A8FA-C29215D7A83D}" vid="{64779F50-150D-DD40-914F-3E1B1041324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3_Office Theme">
  <a:themeElements>
    <a:clrScheme name="hijau arab">
      <a:dk1>
        <a:sysClr val="windowText" lastClr="000000"/>
      </a:dk1>
      <a:lt1>
        <a:sysClr val="window" lastClr="FFFFFF"/>
      </a:lt1>
      <a:dk2>
        <a:srgbClr val="44546A"/>
      </a:dk2>
      <a:lt2>
        <a:srgbClr val="E7E6E6"/>
      </a:lt2>
      <a:accent1>
        <a:srgbClr val="92D050"/>
      </a:accent1>
      <a:accent2>
        <a:srgbClr val="00D661"/>
      </a:accent2>
      <a:accent3>
        <a:srgbClr val="00B050"/>
      </a:accent3>
      <a:accent4>
        <a:srgbClr val="00A44A"/>
      </a:accent4>
      <a:accent5>
        <a:srgbClr val="008E40"/>
      </a:accent5>
      <a:accent6>
        <a:srgbClr val="00A44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36766</TotalTime>
  <Words>1643</Words>
  <Application>Microsoft Office PowerPoint</Application>
  <PresentationFormat>Widescreen</PresentationFormat>
  <Paragraphs>285</Paragraphs>
  <Slides>20</Slides>
  <Notes>6</Notes>
  <HiddenSlides>0</HiddenSlides>
  <MMClips>0</MMClips>
  <ScaleCrop>false</ScaleCrop>
  <HeadingPairs>
    <vt:vector size="6" baseType="variant">
      <vt:variant>
        <vt:lpstr>Fonts Used</vt:lpstr>
      </vt:variant>
      <vt:variant>
        <vt:i4>26</vt:i4>
      </vt:variant>
      <vt:variant>
        <vt:lpstr>Theme</vt:lpstr>
      </vt:variant>
      <vt:variant>
        <vt:i4>6</vt:i4>
      </vt:variant>
      <vt:variant>
        <vt:lpstr>Slide Titles</vt:lpstr>
      </vt:variant>
      <vt:variant>
        <vt:i4>20</vt:i4>
      </vt:variant>
    </vt:vector>
  </HeadingPairs>
  <TitlesOfParts>
    <vt:vector size="52" baseType="lpstr">
      <vt:lpstr>Aktiv Grotesk</vt:lpstr>
      <vt:lpstr>Aptos</vt:lpstr>
      <vt:lpstr>Aptos Display</vt:lpstr>
      <vt:lpstr>Arial</vt:lpstr>
      <vt:lpstr>Arial Black</vt:lpstr>
      <vt:lpstr>Calibri</vt:lpstr>
      <vt:lpstr>Calibri Light</vt:lpstr>
      <vt:lpstr>Cambria</vt:lpstr>
      <vt:lpstr>Candara</vt:lpstr>
      <vt:lpstr>Gentlemens Script</vt:lpstr>
      <vt:lpstr>Georgia</vt:lpstr>
      <vt:lpstr>Georgia Pro Cond</vt:lpstr>
      <vt:lpstr>Georgia Pro Light</vt:lpstr>
      <vt:lpstr>Open Sans</vt:lpstr>
      <vt:lpstr>Poppins Bold</vt:lpstr>
      <vt:lpstr>Roboto</vt:lpstr>
      <vt:lpstr>Roboto Black</vt:lpstr>
      <vt:lpstr>Roboto Light</vt:lpstr>
      <vt:lpstr>Sabon Next LT</vt:lpstr>
      <vt:lpstr>Source Sans Pro</vt:lpstr>
      <vt:lpstr>Symbol</vt:lpstr>
      <vt:lpstr>Tahoma</vt:lpstr>
      <vt:lpstr>Times New Roman</vt:lpstr>
      <vt:lpstr>Trebuchet MS</vt:lpstr>
      <vt:lpstr>Verdana</vt:lpstr>
      <vt:lpstr>Wingdings</vt:lpstr>
      <vt:lpstr>Office Theme</vt:lpstr>
      <vt:lpstr>new-w-mc3</vt:lpstr>
      <vt:lpstr>Thème Office</vt:lpstr>
      <vt:lpstr>1_Office Theme</vt:lpstr>
      <vt:lpstr>1_Thème Office</vt:lpstr>
      <vt:lpstr>3_Office Theme</vt:lpstr>
      <vt:lpstr>AFRICAN AVIATION  TRANSFORMED</vt:lpstr>
      <vt:lpstr>PowerPoint Presentation</vt:lpstr>
      <vt:lpstr>PowerPoint Presentation</vt:lpstr>
      <vt:lpstr>PowerPoint Presentation</vt:lpstr>
      <vt:lpstr>Benefits of SAATM | Traffic Impacts</vt:lpstr>
      <vt:lpstr>PowerPoint Presentation</vt:lpstr>
      <vt:lpstr>PowerPoint Presentation</vt:lpstr>
      <vt:lpstr>PowerPoint Presentation</vt:lpstr>
      <vt:lpstr>     The East African Community (EAC) Experience  </vt:lpstr>
      <vt:lpstr>       The East African Community (EAC) Experience  </vt:lpstr>
      <vt:lpstr>  3. The European Union (EU) Experience</vt:lpstr>
      <vt:lpstr>        3. The European Union (EU) Experience</vt:lpstr>
      <vt:lpstr>3. The European Union (EU) Experience </vt:lpstr>
      <vt:lpstr>SAATM PILOT IMPLEMENTATION PROJECT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5 to the Yamoussoukro Decision:  Regulations on Competition in Air Transport Services within Africa</dc:title>
  <dc:creator>Octavio OLIVEIRA</dc:creator>
  <cp:lastModifiedBy>Gilbert Kibe</cp:lastModifiedBy>
  <cp:revision>180</cp:revision>
  <dcterms:created xsi:type="dcterms:W3CDTF">2022-08-24T16:44:47Z</dcterms:created>
  <dcterms:modified xsi:type="dcterms:W3CDTF">2024-10-08T14:48:16Z</dcterms:modified>
</cp:coreProperties>
</file>