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65" r:id="rId2"/>
    <p:sldId id="273" r:id="rId3"/>
    <p:sldId id="261" r:id="rId4"/>
    <p:sldId id="271" r:id="rId5"/>
    <p:sldId id="266" r:id="rId6"/>
    <p:sldId id="270" r:id="rId7"/>
    <p:sldId id="274" r:id="rId8"/>
    <p:sldId id="268" r:id="rId9"/>
    <p:sldId id="269" r:id="rId10"/>
    <p:sldId id="272" r:id="rId11"/>
    <p:sldId id="276" r:id="rId12"/>
    <p:sldId id="275" r:id="rId13"/>
    <p:sldId id="25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bdulhussain Tejani" initials="AT" lastIdx="1" clrIdx="0">
    <p:extLst>
      <p:ext uri="{19B8F6BF-5375-455C-9EA6-DF929625EA0E}">
        <p15:presenceInfo xmlns:p15="http://schemas.microsoft.com/office/powerpoint/2012/main" userId="Abdulhussain Teja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8FDC9"/>
    <a:srgbClr val="A8B907"/>
    <a:srgbClr val="798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301" y="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9" d="100"/>
          <a:sy n="59" d="100"/>
        </p:scale>
        <p:origin x="3226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B887CD1-601D-BDC6-9AD7-E3AAF15EC2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F751F1-FEE4-375F-F30A-29D0FC5D93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461A6-967D-40E7-95A4-3317C958906B}" type="datetimeFigureOut">
              <a:rPr lang="en-AE" smtClean="0"/>
              <a:t>06/10/2024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F1DFBF-0DD8-1715-D27D-D8EB305A369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E57485-40AA-BD68-4857-0E7945A04E6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3468C3-4F00-46DE-BC35-9B83CACCB95D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42141606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7C735-C19F-4125-B500-7803C0B19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A2710-8E93-433C-8D5C-3A7AF8E24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7CDCB-69CF-48E5-B247-763744FA1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81055-F145-442D-9352-56E02BDF3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FE54B0-42A4-4A69-8F54-BF1D25E42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7635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DD4C2-DCC6-4978-B912-767BD2FF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CB6BA-7DEC-4D14-812B-560A6C844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53D23-7F6B-4E4E-B431-4EB8DF19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6A2F0-A5AD-4CCA-BA9E-DC0ACA03E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E6572-3D9D-4042-B1DC-79A33128A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38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50A77-1491-4887-B7B0-E73D68A5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AEF396-3CEA-4AAB-AE1A-B775694FB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605D7-309B-4B3E-8F0F-D54DE1BF9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0EED1-B02B-4EFB-9663-CB933531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87B9B9-242A-4DEC-B2DA-CF13E59A7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444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9AAB-580F-492B-B879-599A792C7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E9284-EBBD-4872-AB86-66A9553514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910708-5F4A-4969-BF4B-D6F3340C12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DAD61E-6ADB-49E0-B1E6-F52D50574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DC1C3E-0FC5-4B0B-AFAC-BA7204FAB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848456-17EA-45A9-B6A2-9617A897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9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599B6-BED1-4786-AD4F-AD089A5DE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AA1E0-267F-4EB2-9234-DCAC7A18AF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79D1DC-C374-47B7-9337-6BA680990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1D1515-8C61-4728-9FA7-8265A1B390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8A037E-3C21-4B59-BD50-9F4CB801F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326B4E-B597-4C08-98A0-F31772610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0036F8-B329-41C8-B329-DCC534F4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A1E4CA-0550-463C-99B1-6DDE2FB91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813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D96C1-50F2-4A2A-A204-F5505035F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44C33F-F82D-4CC0-A5BD-C1E4E900B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AAEF28-FE22-444D-A90D-0946D7EB3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38E8F0-8530-42D4-93E8-6C922522A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776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86374C-6686-456C-A9EF-74B36C74E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EDBDCF-5FA4-4F25-87D0-CC8379142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065E0C-3B8D-44F7-A225-ACEDADB76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498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6C254-B281-4A57-BB8B-64CF89ABD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7E5E7-DE08-40A3-BE35-AD6327082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B3748A-1E79-47C1-AE12-6228910E88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F1A3F-6FED-4E91-8BA5-16AC877F4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2FB0F3-811E-4497-968B-D4F37257A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A09EC-FA1E-4EE3-9668-83164033D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4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BE284-3DBC-4231-B234-242D23EB9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1C9EB0-36EC-4492-B48F-38202BA0DB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313EAF-C60D-4274-B676-CCA513335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82804B-D717-4177-8928-E207F9739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8F463D-3038-462C-BECC-B200D313D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EA2E9-032A-40BE-935F-EBA0988E6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38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27185-DFC9-4355-BAF7-33AF5CAC4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7E0403-8F3B-4496-9607-FDC41EA54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0A051-F4E4-45AE-B0FF-3E7293FAF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EB7F7-34D8-4D33-A2F6-BEC184AD1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696F2-DC83-4540-A11E-F79E24466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545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A1D580-CCDF-49D7-8575-31F2BAE3C1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4DD7C0-5619-4323-8485-300251B76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EC734-5A76-4C38-898E-7262F68B3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ED310-3CFA-4BB6-9734-4F85AEDEF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62444-B89B-4FD7-B8F1-7D895021C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536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2ED7C7-DB69-4153-BC78-F6C376E88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EABDEC-17F6-4F68-B70B-65933DEC1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549C4B-D898-4F0F-AB69-46D45DB13F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62AF1-92BB-4611-B19A-47A80C223E34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BFD2B-A26E-4E8D-AE8B-65E97A066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7066F-AE84-4C51-AFEB-CC6B7DD517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7D3ED-0BA2-4154-93E1-B4CA6E080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66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oplematter.a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03278ED7-2E24-B157-8C4B-536DDE046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FD09E9E-0D76-EF81-5DA0-02DE678C83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2970" y="444165"/>
            <a:ext cx="8775277" cy="23876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The Future of Work – </a:t>
            </a:r>
            <a:br>
              <a:rPr 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</a:br>
            <a:r>
              <a:rPr 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Upskilling the Travel Workforce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65B3048-B876-3F80-7D9F-3AC4489EC4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8982" y="2978573"/>
            <a:ext cx="10460182" cy="1655762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Eras Medium ITC" panose="020B0602030504020804" pitchFamily="34" charset="0"/>
              </a:rPr>
              <a:t>By: Abdulhussain Tejani</a:t>
            </a:r>
          </a:p>
          <a:p>
            <a:r>
              <a:rPr lang="en-US" sz="2000" b="1" dirty="0">
                <a:latin typeface="Eras Medium ITC" panose="020B0602030504020804" pitchFamily="34" charset="0"/>
              </a:rPr>
              <a:t>Kigali, Rwanda</a:t>
            </a:r>
          </a:p>
          <a:p>
            <a:r>
              <a:rPr lang="en-US" sz="2000" b="1" dirty="0">
                <a:latin typeface="Eras Medium ITC" panose="020B0602030504020804" pitchFamily="34" charset="0"/>
              </a:rPr>
              <a:t>October, 2024</a:t>
            </a:r>
          </a:p>
          <a:p>
            <a:endParaRPr lang="en-US" sz="2000" b="1" dirty="0">
              <a:latin typeface="Eras Medium ITC" panose="020B06020305040208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AAE54A-F164-9F3B-94C6-217D86DBB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282" y="4917725"/>
            <a:ext cx="2632364" cy="1831766"/>
          </a:xfrm>
          <a:prstGeom prst="rect">
            <a:avLst/>
          </a:prstGeom>
        </p:spPr>
      </p:pic>
      <p:pic>
        <p:nvPicPr>
          <p:cNvPr id="2050" name="Picture 2" descr="AESATA Conference">
            <a:extLst>
              <a:ext uri="{FF2B5EF4-FFF2-40B4-BE49-F238E27FC236}">
                <a16:creationId xmlns:a16="http://schemas.microsoft.com/office/drawing/2014/main" id="{E700BDC0-B516-CF19-6BDC-40DB4EEEE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642" y="108509"/>
            <a:ext cx="2789084" cy="59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590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03278ED7-2E24-B157-8C4B-536DDE046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7D147B-0B03-46CC-A7E6-9478428A8854}"/>
              </a:ext>
            </a:extLst>
          </p:cNvPr>
          <p:cNvSpPr/>
          <p:nvPr/>
        </p:nvSpPr>
        <p:spPr>
          <a:xfrm>
            <a:off x="2116666" y="1171660"/>
            <a:ext cx="9846734" cy="341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Eras Medium ITC" panose="020B0602030504020804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Industry disruption due to technology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Changing traveler expectations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Need for sustainability and adaptability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07CB7E-FE2C-4E7B-822F-55D26AE55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1E9307-04F6-577D-73D3-3474F96F0108}"/>
              </a:ext>
            </a:extLst>
          </p:cNvPr>
          <p:cNvSpPr txBox="1"/>
          <p:nvPr/>
        </p:nvSpPr>
        <p:spPr>
          <a:xfrm>
            <a:off x="2116666" y="438935"/>
            <a:ext cx="88172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WHY UPSKILLING MATTERS</a:t>
            </a:r>
          </a:p>
        </p:txBody>
      </p:sp>
    </p:spTree>
    <p:extLst>
      <p:ext uri="{BB962C8B-B14F-4D97-AF65-F5344CB8AC3E}">
        <p14:creationId xmlns:p14="http://schemas.microsoft.com/office/powerpoint/2010/main" val="3437622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FEC77B35-2B0D-8800-DB24-52E38B935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7D147B-0B03-46CC-A7E6-9478428A8854}"/>
              </a:ext>
            </a:extLst>
          </p:cNvPr>
          <p:cNvSpPr/>
          <p:nvPr/>
        </p:nvSpPr>
        <p:spPr>
          <a:xfrm>
            <a:off x="2260599" y="1089643"/>
            <a:ext cx="9495971" cy="583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Key trends: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Digitalization of travel services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Personalized travel experiences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Increased focus on sustainability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Challenges: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Labor shortages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Rapidly changing technology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Economic uncertainties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Lack of Emotional Intelligence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120631" y="409314"/>
            <a:ext cx="8871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TRENDS AND CHALLENGES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B0986-625D-5C96-FA85-C7CB25939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75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1984442" y="323144"/>
            <a:ext cx="102075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IMPACT OF TECHNOLOGY ON THE WORKFORCE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415729"/>
            <a:ext cx="9254067" cy="3692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Examples: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AI and automation in customer service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Data analytics for personalized experiences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Virtual reality for travel planning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61334-20C0-6272-86A3-43669460B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8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THE NEED FOR UPSKILLING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324980"/>
            <a:ext cx="9254067" cy="34154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Key reasons: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To bridge the skills gap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Enhance customer experiences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Adapt to new business models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58DCBA-17C2-53E8-474C-EBA80F0076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57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KEY SKILLS FOR THE FUTURE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479178"/>
            <a:ext cx="9652628" cy="5139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Core skills: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Emotional Intelligence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Digital literacy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Data analysis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Customer-centricity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Sustainability awareness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68575-2C6B-425A-BD05-288C23FCA4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29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31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CASE STUDIES OF SUCCESSFUL </a:t>
            </a:r>
          </a:p>
          <a:p>
            <a:pPr algn="ctr"/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UPSKILLING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186743"/>
            <a:ext cx="9709515" cy="34154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endParaRPr lang="en-US" sz="2800" b="1" dirty="0">
              <a:latin typeface="Eras Medium ITC" panose="020B0602030504020804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Examples: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A travel agency integrating AI tools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A hotel chain training staff on sustainable practices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8C930-C0BF-F2B3-FE91-A926FB6D6C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7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STRATEGIES FOR UPSKILLING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206407"/>
            <a:ext cx="9254067" cy="5139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Strategies: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Partnering with educational institutions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Offering in-house training programs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Utilizing online learning platforms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Recruiting right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Bringing outside expertise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CD322-58C9-9480-A886-00C158351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169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ROLE OF LEADERSHIP IN UPSKILLING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235903"/>
            <a:ext cx="9254067" cy="5924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sz="2800" i="1" dirty="0">
              <a:latin typeface="Eras Medium ITC" panose="020B0602030504020804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Key points: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Encouraging innovation and creativity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Providing resources and support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Leading by example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Supporting failure judiciously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Accepting that you do not know it all</a:t>
            </a:r>
          </a:p>
          <a:p>
            <a:pPr algn="just">
              <a:spcAft>
                <a:spcPts val="1000"/>
              </a:spcAft>
            </a:pPr>
            <a:endParaRPr lang="en-AE" sz="1500" dirty="0">
              <a:effectLst/>
              <a:latin typeface="Eras Medium ITC" panose="020B06020305040208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C05ED-3B67-7E5D-776C-338A8DAFD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68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THE BENEFITS OF UPSKILLING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235903"/>
            <a:ext cx="9254067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For employees: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Career growth and job security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Job satisfaction</a:t>
            </a:r>
          </a:p>
          <a:p>
            <a:pPr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For companies: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Improved customer satisfaction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Enhanced brand reputation</a:t>
            </a:r>
          </a:p>
          <a:p>
            <a:pPr algn="just">
              <a:spcAft>
                <a:spcPts val="1000"/>
              </a:spcAft>
            </a:pPr>
            <a:endParaRPr lang="en-AE" sz="1400" dirty="0">
              <a:effectLst/>
              <a:latin typeface="Eras Medium ITC" panose="020B06020305040208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1A5A0-E4AC-C77C-F3CF-95C1E549E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603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FUTURE OUTLOOK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817599"/>
            <a:ext cx="9254067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b="1" dirty="0">
                <a:latin typeface="Eras Medium ITC" panose="020B0602030504020804" pitchFamily="34" charset="0"/>
              </a:rPr>
              <a:t>Key trends:</a:t>
            </a: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More remote and flexible work opportunities</a:t>
            </a: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Increased reliance on AI and automation</a:t>
            </a: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Continuous adaptation to new trends</a:t>
            </a: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Changing landscape of clients</a:t>
            </a: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Eras Medium ITC" panose="020B0602030504020804" pitchFamily="34" charset="0"/>
              </a:rPr>
              <a:t>Business diversification &amp; Unconnected Partnerships</a:t>
            </a:r>
          </a:p>
          <a:p>
            <a:pPr algn="just">
              <a:spcAft>
                <a:spcPts val="1000"/>
              </a:spcAft>
            </a:pPr>
            <a:endParaRPr lang="en-AE" sz="1400" dirty="0">
              <a:effectLst/>
              <a:latin typeface="Eras Medium ITC" panose="020B06020305040208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6305B-A69E-D669-A50C-4768048D9E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489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DCBD8B45-FA31-BE55-9310-2765EC46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718D0F-99E4-45AE-B1BA-30D8660C436B}"/>
              </a:ext>
            </a:extLst>
          </p:cNvPr>
          <p:cNvSpPr txBox="1"/>
          <p:nvPr/>
        </p:nvSpPr>
        <p:spPr>
          <a:xfrm>
            <a:off x="2256342" y="323144"/>
            <a:ext cx="993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</a:rPr>
              <a:t>CONCLUSION AND CALL TO ACTION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F6FC34-E7A0-BCE5-ECF2-95D1BD9CBFB2}"/>
              </a:ext>
            </a:extLst>
          </p:cNvPr>
          <p:cNvSpPr txBox="1"/>
          <p:nvPr/>
        </p:nvSpPr>
        <p:spPr>
          <a:xfrm>
            <a:off x="2256343" y="1235903"/>
            <a:ext cx="9254067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6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ras Medium ITC" panose="020B0602030504020804" pitchFamily="34" charset="0"/>
              </a:rPr>
              <a:t>Key message: </a:t>
            </a:r>
          </a:p>
          <a:p>
            <a:pPr marL="0" marR="0" lvl="0" indent="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ras Medium ITC" panose="020B0602030504020804" pitchFamily="34" charset="0"/>
              </a:rPr>
              <a:t>"The future of travel lies in our hands. Let’s prepare our workforce for what’s to come."</a:t>
            </a:r>
          </a:p>
          <a:p>
            <a:pPr marL="0" marR="0" lvl="0" indent="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ras Medium ITC" panose="020B0602030504020804" pitchFamily="34" charset="0"/>
              </a:rPr>
              <a:t>Call to Action: </a:t>
            </a:r>
          </a:p>
          <a:p>
            <a:pPr marL="0" marR="0" lvl="0" indent="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ras Medium ITC" panose="020B0602030504020804" pitchFamily="34" charset="0"/>
              </a:rPr>
              <a:t>Encourage collaboration and proactive steps in upskilling.</a:t>
            </a:r>
          </a:p>
          <a:p>
            <a:pPr algn="just">
              <a:spcAft>
                <a:spcPts val="1000"/>
              </a:spcAft>
            </a:pPr>
            <a:endParaRPr lang="en-AE" sz="1400" dirty="0">
              <a:effectLst/>
              <a:latin typeface="Eras Medium ITC" panose="020B06020305040208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5C2591-3387-D671-DB54-1C11AB9F1D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4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od Powerpoint Template | Background powerpoint, Background for powerpoint  presentation, Powerpoint background free">
            <a:extLst>
              <a:ext uri="{FF2B5EF4-FFF2-40B4-BE49-F238E27FC236}">
                <a16:creationId xmlns:a16="http://schemas.microsoft.com/office/drawing/2014/main" id="{A7B551CD-B4C2-C45D-C864-AE461AEB2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1FD2F2-7573-48D4-AFD0-71B138D0EB44}"/>
              </a:ext>
            </a:extLst>
          </p:cNvPr>
          <p:cNvSpPr txBox="1"/>
          <p:nvPr/>
        </p:nvSpPr>
        <p:spPr>
          <a:xfrm>
            <a:off x="4020995" y="2459504"/>
            <a:ext cx="41500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Eras Medium ITC" panose="020B0602030504020804" pitchFamily="34" charset="0"/>
              </a:rPr>
              <a:t>PEOPLE</a:t>
            </a:r>
            <a:r>
              <a:rPr lang="en-US" sz="2400" b="1" dirty="0">
                <a:latin typeface="Eras Medium ITC" panose="020B0602030504020804" pitchFamily="34" charset="0"/>
              </a:rPr>
              <a:t> </a:t>
            </a:r>
            <a:r>
              <a:rPr lang="en-US" sz="2400" b="1" dirty="0">
                <a:solidFill>
                  <a:srgbClr val="00B050"/>
                </a:solidFill>
                <a:latin typeface="Eras Medium ITC" panose="020B0602030504020804" pitchFamily="34" charset="0"/>
              </a:rPr>
              <a:t>MATTER </a:t>
            </a:r>
            <a:r>
              <a:rPr lang="en-US" sz="2400" b="1" dirty="0">
                <a:latin typeface="Eras Medium ITC" panose="020B0602030504020804" pitchFamily="34" charset="0"/>
              </a:rPr>
              <a:t>DWC LLC</a:t>
            </a:r>
          </a:p>
          <a:p>
            <a:r>
              <a:rPr lang="en-US" sz="2400" dirty="0">
                <a:latin typeface="Eras Medium ITC" panose="020B0602030504020804" pitchFamily="34" charset="0"/>
              </a:rPr>
              <a:t>Dubai, United Arab Emirates</a:t>
            </a:r>
          </a:p>
          <a:p>
            <a:r>
              <a:rPr lang="en-US" sz="2400" dirty="0">
                <a:latin typeface="Eras Medium ITC" panose="020B0602030504020804" pitchFamily="34" charset="0"/>
                <a:hlinkClick r:id="rId3"/>
              </a:rPr>
              <a:t>www.peoplematter.ae</a:t>
            </a:r>
            <a:endParaRPr lang="en-US" sz="2400" dirty="0">
              <a:latin typeface="Eras Medium ITC" panose="020B0602030504020804" pitchFamily="34" charset="0"/>
            </a:endParaRPr>
          </a:p>
          <a:p>
            <a:r>
              <a:rPr lang="en-US" sz="2400" dirty="0">
                <a:latin typeface="Eras Medium ITC" panose="020B0602030504020804" pitchFamily="34" charset="0"/>
              </a:rPr>
              <a:t>+971 50 7187933</a:t>
            </a:r>
          </a:p>
          <a:p>
            <a:r>
              <a:rPr lang="en-US" sz="2400" dirty="0">
                <a:latin typeface="Eras Medium ITC" panose="020B0602030504020804" pitchFamily="34" charset="0"/>
              </a:rPr>
              <a:t>at@peoplematter.ae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FA62EF-3506-5FF3-8941-16B6F036C3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940" y="5859269"/>
            <a:ext cx="1311692" cy="9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924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36443</TotalTime>
  <Words>316</Words>
  <Application>Microsoft Office PowerPoint</Application>
  <PresentationFormat>Widescreen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Eras Medium ITC</vt:lpstr>
      <vt:lpstr>Office Theme</vt:lpstr>
      <vt:lpstr>The Future of Work –  Upskilling the Travel Workforce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Abdulhussain Tejani</dc:creator>
  <cp:lastModifiedBy>Abdulhussain Tejani</cp:lastModifiedBy>
  <cp:revision>106</cp:revision>
  <dcterms:created xsi:type="dcterms:W3CDTF">2020-06-24T13:05:59Z</dcterms:created>
  <dcterms:modified xsi:type="dcterms:W3CDTF">2024-10-09T07:57:30Z</dcterms:modified>
</cp:coreProperties>
</file>